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7" r:id="rId6"/>
    <p:sldId id="260" r:id="rId7"/>
    <p:sldId id="261" r:id="rId8"/>
    <p:sldId id="278" r:id="rId9"/>
    <p:sldId id="279" r:id="rId10"/>
    <p:sldId id="263" r:id="rId11"/>
    <p:sldId id="262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0C08"/>
    <a:srgbClr val="FFFF00"/>
    <a:srgbClr val="C804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C7F34-FC07-444B-94BE-7793F786E8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9482F-B23E-459C-9CFC-FA2B2B1E2A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B1568-1B5F-42D5-9912-0BFD47ED19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4C8F3-9F93-4919-9DBB-B64C5ACFD5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4547E-E0C7-4142-9DB3-49FA6C8216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E7BDC-0FB0-4371-B0B0-877DE8235A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AC3C1-1D63-4866-AA58-0F4DDE6967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6EE42-2CAC-4F9F-896A-7F608BA2B5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1778F-27F4-4C9D-80C5-0A98B75E78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6FA1B-A350-4CDA-8F58-EE89757AA4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C3723-1E97-43ED-9632-6F474AEA67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BBCBEAB-11D6-4431-B9A0-3B532DC5CDA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100_56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7325"/>
            <a:ext cx="8642350" cy="6483350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2052" name="AutoShape 4"/>
          <p:cNvSpPr>
            <a:spLocks noChangeArrowheads="1"/>
          </p:cNvSpPr>
          <p:nvPr/>
        </p:nvSpPr>
        <p:spPr bwMode="auto">
          <a:xfrm rot="5400000">
            <a:off x="2177256" y="-8731"/>
            <a:ext cx="4860925" cy="6840538"/>
          </a:xfrm>
          <a:prstGeom prst="horizontalScroll">
            <a:avLst>
              <a:gd name="adj" fmla="val 12500"/>
            </a:avLst>
          </a:prstGeom>
          <a:solidFill>
            <a:srgbClr val="00CCFF">
              <a:alpha val="34117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endParaRPr lang="pt-BR" sz="1800">
              <a:solidFill>
                <a:schemeClr val="tx1"/>
              </a:solidFill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763713" y="3141663"/>
            <a:ext cx="5594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5400" b="1" i="1">
                <a:solidFill>
                  <a:srgbClr val="C40C08"/>
                </a:solidFill>
              </a:rPr>
              <a:t>“Sinhô”</a:t>
            </a:r>
            <a:r>
              <a:rPr lang="pt-BR" sz="5400" b="1">
                <a:solidFill>
                  <a:srgbClr val="C40C08"/>
                </a:solidFill>
              </a:rPr>
              <a:t> Mariano</a:t>
            </a:r>
          </a:p>
        </p:txBody>
      </p:sp>
    </p:spTree>
  </p:cSld>
  <p:clrMapOvr>
    <a:masterClrMapping/>
  </p:clrMapOvr>
  <p:transition advTm="5000">
    <p:sndAc>
      <p:stSnd>
        <p:snd r:embed="rId2" name="Track 9_Sinhô Mariano_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C8042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7325"/>
            <a:ext cx="8642350" cy="6483350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30238" y="476250"/>
            <a:ext cx="4157662" cy="3992563"/>
          </a:xfrm>
          <a:prstGeom prst="rect">
            <a:avLst/>
          </a:prstGeom>
          <a:solidFill>
            <a:schemeClr val="bg2">
              <a:alpha val="79999"/>
            </a:schemeClr>
          </a:solidFill>
          <a:ln w="57150" cmpd="thickThin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i="1">
                <a:solidFill>
                  <a:srgbClr val="C80420"/>
                </a:solidFill>
              </a:rPr>
              <a:t>“Sinhô”</a:t>
            </a:r>
            <a:r>
              <a:rPr lang="pt-BR">
                <a:solidFill>
                  <a:srgbClr val="C80420"/>
                </a:solidFill>
              </a:rPr>
              <a:t> Mariano é um personagem </a:t>
            </a:r>
          </a:p>
          <a:p>
            <a:pPr algn="ctr"/>
            <a:r>
              <a:rPr lang="pt-BR">
                <a:solidFill>
                  <a:srgbClr val="C80420"/>
                </a:solidFill>
              </a:rPr>
              <a:t>quase esquecido pelos espíritas, </a:t>
            </a:r>
          </a:p>
          <a:p>
            <a:pPr algn="ctr"/>
            <a:r>
              <a:rPr lang="pt-BR">
                <a:solidFill>
                  <a:srgbClr val="C80420"/>
                </a:solidFill>
              </a:rPr>
              <a:t>embora tenha sido um dos mais brilhantes</a:t>
            </a:r>
          </a:p>
          <a:p>
            <a:pPr algn="ctr"/>
            <a:r>
              <a:rPr lang="pt-BR">
                <a:solidFill>
                  <a:srgbClr val="C80420"/>
                </a:solidFill>
              </a:rPr>
              <a:t> médiuns do passado, um pioneiro </a:t>
            </a:r>
          </a:p>
          <a:p>
            <a:pPr algn="ctr"/>
            <a:r>
              <a:rPr lang="pt-BR">
                <a:solidFill>
                  <a:srgbClr val="C80420"/>
                </a:solidFill>
              </a:rPr>
              <a:t>no Espiritismo. </a:t>
            </a:r>
          </a:p>
        </p:txBody>
      </p:sp>
      <p:pic>
        <p:nvPicPr>
          <p:cNvPr id="3078" name="Picture 6" descr="SinhoMariano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333375"/>
            <a:ext cx="3167062" cy="4319588"/>
          </a:xfrm>
          <a:prstGeom prst="rect">
            <a:avLst/>
          </a:prstGeom>
          <a:noFill/>
          <a:ln w="92075" cmpd="tri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5219700" y="4887913"/>
            <a:ext cx="3649663" cy="860425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/>
              <a:t>Mariano da Cunha Júnior</a:t>
            </a:r>
          </a:p>
          <a:p>
            <a:r>
              <a:rPr lang="pt-BR" sz="2400"/>
              <a:t> 19-11-1875//27-04-1949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7325"/>
            <a:ext cx="8642350" cy="6483350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3852863" y="692150"/>
            <a:ext cx="4103687" cy="4067175"/>
          </a:xfrm>
          <a:prstGeom prst="rect">
            <a:avLst/>
          </a:prstGeom>
          <a:solidFill>
            <a:schemeClr val="bg2">
              <a:alpha val="79999"/>
            </a:schemeClr>
          </a:solidFill>
          <a:ln w="76200" cmpd="tri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200">
                <a:solidFill>
                  <a:srgbClr val="C80420"/>
                </a:solidFill>
              </a:rPr>
              <a:t>E mais que isso. </a:t>
            </a:r>
          </a:p>
          <a:p>
            <a:r>
              <a:rPr lang="pt-BR" sz="3200">
                <a:solidFill>
                  <a:srgbClr val="C80420"/>
                </a:solidFill>
              </a:rPr>
              <a:t>Guarda a honra </a:t>
            </a:r>
          </a:p>
          <a:p>
            <a:r>
              <a:rPr lang="pt-BR" sz="3200">
                <a:solidFill>
                  <a:srgbClr val="C80420"/>
                </a:solidFill>
              </a:rPr>
              <a:t>de ter sido</a:t>
            </a:r>
          </a:p>
          <a:p>
            <a:r>
              <a:rPr lang="pt-BR" sz="3200">
                <a:solidFill>
                  <a:srgbClr val="C80420"/>
                </a:solidFill>
              </a:rPr>
              <a:t>o introdutor</a:t>
            </a:r>
          </a:p>
          <a:p>
            <a:r>
              <a:rPr lang="pt-BR" sz="3200">
                <a:solidFill>
                  <a:srgbClr val="C80420"/>
                </a:solidFill>
              </a:rPr>
              <a:t>do inesquecível </a:t>
            </a:r>
          </a:p>
          <a:p>
            <a:r>
              <a:rPr lang="pt-BR" sz="3200">
                <a:solidFill>
                  <a:srgbClr val="C80420"/>
                </a:solidFill>
              </a:rPr>
              <a:t>Eurípedes Barsanulfo na seara espírita.</a:t>
            </a:r>
            <a:endParaRPr lang="pt-BR" sz="4400">
              <a:solidFill>
                <a:srgbClr val="C80420"/>
              </a:solidFill>
            </a:endParaRPr>
          </a:p>
        </p:txBody>
      </p:sp>
      <p:pic>
        <p:nvPicPr>
          <p:cNvPr id="4104" name="Picture 8" descr="barsanulfo_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76250"/>
            <a:ext cx="2828925" cy="3829050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395288" y="4456113"/>
            <a:ext cx="3155950" cy="769937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C80420"/>
                </a:solidFill>
              </a:rPr>
              <a:t>Eurípedes Barsanulfo</a:t>
            </a:r>
          </a:p>
          <a:p>
            <a:r>
              <a:rPr lang="pt-BR" sz="1800">
                <a:solidFill>
                  <a:srgbClr val="C80420"/>
                </a:solidFill>
              </a:rPr>
              <a:t>   (01-5-1880//01-11-1918) 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  <p:bldP spid="410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15375" cy="64833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867150" y="850900"/>
            <a:ext cx="4737100" cy="2290763"/>
          </a:xfrm>
          <a:prstGeom prst="rect">
            <a:avLst/>
          </a:prstGeom>
          <a:solidFill>
            <a:schemeClr val="bg2">
              <a:alpha val="79999"/>
            </a:schemeClr>
          </a:solidFill>
          <a:ln w="63500" cmpd="thinThick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i="1">
                <a:solidFill>
                  <a:srgbClr val="C80420"/>
                </a:solidFill>
              </a:rPr>
              <a:t>“Sinho”</a:t>
            </a:r>
            <a:r>
              <a:rPr lang="pt-BR">
                <a:solidFill>
                  <a:srgbClr val="C80420"/>
                </a:solidFill>
              </a:rPr>
              <a:t> Mariano </a:t>
            </a:r>
          </a:p>
          <a:p>
            <a:r>
              <a:rPr lang="pt-BR">
                <a:solidFill>
                  <a:srgbClr val="C80420"/>
                </a:solidFill>
              </a:rPr>
              <a:t>nasceu em Sacramento-MG </a:t>
            </a:r>
          </a:p>
          <a:p>
            <a:r>
              <a:rPr lang="pt-BR">
                <a:solidFill>
                  <a:srgbClr val="C80420"/>
                </a:solidFill>
              </a:rPr>
              <a:t>e faleceu </a:t>
            </a:r>
          </a:p>
          <a:p>
            <a:r>
              <a:rPr lang="pt-BR">
                <a:solidFill>
                  <a:srgbClr val="C80420"/>
                </a:solidFill>
              </a:rPr>
              <a:t>na Fazenda Santa Maria, </a:t>
            </a:r>
          </a:p>
          <a:p>
            <a:r>
              <a:rPr lang="pt-BR">
                <a:solidFill>
                  <a:srgbClr val="C80420"/>
                </a:solidFill>
              </a:rPr>
              <a:t>no mesmo Município.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538163" y="3573463"/>
            <a:ext cx="4897437" cy="2717800"/>
          </a:xfrm>
          <a:prstGeom prst="rect">
            <a:avLst/>
          </a:prstGeom>
          <a:solidFill>
            <a:schemeClr val="bg2">
              <a:alpha val="79999"/>
            </a:schemeClr>
          </a:solidFill>
          <a:ln w="63500" cmpd="thinThick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rgbClr val="C80420"/>
                </a:solidFill>
              </a:rPr>
              <a:t>Em 28-8-1900, </a:t>
            </a:r>
          </a:p>
          <a:p>
            <a:r>
              <a:rPr lang="pt-BR">
                <a:solidFill>
                  <a:srgbClr val="C80420"/>
                </a:solidFill>
              </a:rPr>
              <a:t>nessa fazenda, fundou </a:t>
            </a:r>
          </a:p>
          <a:p>
            <a:r>
              <a:rPr lang="pt-BR">
                <a:solidFill>
                  <a:srgbClr val="C80420"/>
                </a:solidFill>
              </a:rPr>
              <a:t>o Centro Espírita Fé e Amor,</a:t>
            </a:r>
          </a:p>
          <a:p>
            <a:r>
              <a:rPr lang="pt-BR">
                <a:solidFill>
                  <a:srgbClr val="C80420"/>
                </a:solidFill>
              </a:rPr>
              <a:t>onde atuou como médium em suas múltiplas faculdades.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5738"/>
            <a:ext cx="8715375" cy="6483350"/>
          </a:xfrm>
          <a:prstGeom prst="rect">
            <a:avLst/>
          </a:prstGeom>
          <a:noFill/>
          <a:ln w="57150" cmpd="thinThick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568950" y="5157788"/>
            <a:ext cx="3073400" cy="739775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/>
              <a:t>Mariano da Cunha Júnior</a:t>
            </a:r>
          </a:p>
          <a:p>
            <a:r>
              <a:rPr lang="pt-BR" sz="2000"/>
              <a:t> 19-11-1875//27-04-1949</a:t>
            </a:r>
          </a:p>
        </p:txBody>
      </p:sp>
      <p:pic>
        <p:nvPicPr>
          <p:cNvPr id="27654" name="Picture 6" descr="SinhoMariano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477838"/>
            <a:ext cx="3167063" cy="4319587"/>
          </a:xfrm>
          <a:prstGeom prst="rect">
            <a:avLst/>
          </a:prstGeom>
          <a:noFill/>
          <a:ln w="92075" cmpd="tri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250825" y="2636838"/>
            <a:ext cx="5059363" cy="1863725"/>
          </a:xfrm>
          <a:prstGeom prst="rect">
            <a:avLst/>
          </a:prstGeom>
          <a:solidFill>
            <a:schemeClr val="bg2">
              <a:alpha val="79999"/>
            </a:schemeClr>
          </a:solidFill>
          <a:ln w="63500" cmpd="thinThick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C80420"/>
                </a:solidFill>
              </a:rPr>
              <a:t>Percorria a cavalo as estradas</a:t>
            </a:r>
          </a:p>
          <a:p>
            <a:r>
              <a:rPr lang="pt-BR">
                <a:solidFill>
                  <a:srgbClr val="C80420"/>
                </a:solidFill>
              </a:rPr>
              <a:t>da região levando alívio </a:t>
            </a:r>
          </a:p>
          <a:p>
            <a:r>
              <a:rPr lang="pt-BR">
                <a:solidFill>
                  <a:srgbClr val="C80420"/>
                </a:solidFill>
              </a:rPr>
              <a:t>através da medicação </a:t>
            </a:r>
          </a:p>
          <a:p>
            <a:r>
              <a:rPr lang="pt-BR">
                <a:solidFill>
                  <a:srgbClr val="C80420"/>
                </a:solidFill>
              </a:rPr>
              <a:t>homeopática e espiritual.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276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7325"/>
            <a:ext cx="8642350" cy="6483350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95288" y="333375"/>
            <a:ext cx="5432425" cy="4362450"/>
          </a:xfrm>
          <a:prstGeom prst="rect">
            <a:avLst/>
          </a:prstGeom>
          <a:solidFill>
            <a:schemeClr val="bg2">
              <a:alpha val="79999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C80420"/>
                </a:solidFill>
              </a:rPr>
              <a:t>O respeito a </a:t>
            </a:r>
            <a:r>
              <a:rPr lang="pt-BR" i="1">
                <a:solidFill>
                  <a:srgbClr val="C80420"/>
                </a:solidFill>
              </a:rPr>
              <a:t>“Sinhô”</a:t>
            </a:r>
            <a:r>
              <a:rPr lang="pt-BR">
                <a:solidFill>
                  <a:srgbClr val="C80420"/>
                </a:solidFill>
              </a:rPr>
              <a:t> Mariano</a:t>
            </a:r>
          </a:p>
          <a:p>
            <a:r>
              <a:rPr lang="pt-BR">
                <a:solidFill>
                  <a:srgbClr val="C80420"/>
                </a:solidFill>
              </a:rPr>
              <a:t>deu origem a poemas e músicas,</a:t>
            </a:r>
          </a:p>
          <a:p>
            <a:r>
              <a:rPr lang="pt-BR">
                <a:solidFill>
                  <a:srgbClr val="C80420"/>
                </a:solidFill>
              </a:rPr>
              <a:t>como tributo memorável.</a:t>
            </a:r>
          </a:p>
          <a:p>
            <a:r>
              <a:rPr lang="pt-BR">
                <a:solidFill>
                  <a:srgbClr val="C80420"/>
                </a:solidFill>
              </a:rPr>
              <a:t>O médium </a:t>
            </a:r>
          </a:p>
          <a:p>
            <a:r>
              <a:rPr lang="pt-BR">
                <a:solidFill>
                  <a:srgbClr val="C80420"/>
                </a:solidFill>
              </a:rPr>
              <a:t>Celso de Almeida Afonso</a:t>
            </a:r>
          </a:p>
          <a:p>
            <a:r>
              <a:rPr lang="pt-BR">
                <a:solidFill>
                  <a:srgbClr val="C80420"/>
                </a:solidFill>
              </a:rPr>
              <a:t>rendeu-lhe homenagem</a:t>
            </a:r>
          </a:p>
          <a:p>
            <a:r>
              <a:rPr lang="pt-BR">
                <a:solidFill>
                  <a:srgbClr val="C80420"/>
                </a:solidFill>
              </a:rPr>
              <a:t>com o poema-canção</a:t>
            </a:r>
          </a:p>
          <a:p>
            <a:r>
              <a:rPr lang="pt-BR" i="1">
                <a:solidFill>
                  <a:srgbClr val="C80420"/>
                </a:solidFill>
              </a:rPr>
              <a:t>“SINHÔ”</a:t>
            </a:r>
            <a:r>
              <a:rPr lang="pt-BR">
                <a:solidFill>
                  <a:srgbClr val="C80420"/>
                </a:solidFill>
              </a:rPr>
              <a:t> MARIANO,</a:t>
            </a:r>
          </a:p>
          <a:p>
            <a:r>
              <a:rPr lang="pt-BR">
                <a:solidFill>
                  <a:srgbClr val="C80420"/>
                </a:solidFill>
              </a:rPr>
              <a:t>de sua autoria</a:t>
            </a:r>
          </a:p>
          <a:p>
            <a:r>
              <a:rPr lang="pt-BR">
                <a:solidFill>
                  <a:srgbClr val="C80420"/>
                </a:solidFill>
              </a:rPr>
              <a:t>e cantado por ele mesmo.</a:t>
            </a:r>
          </a:p>
        </p:txBody>
      </p:sp>
      <p:pic>
        <p:nvPicPr>
          <p:cNvPr id="6151" name="Picture 7" descr="Cels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341438"/>
            <a:ext cx="3949700" cy="44386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173" name="Text Box 8"/>
          <p:cNvSpPr txBox="1">
            <a:spLocks noChangeArrowheads="1"/>
          </p:cNvSpPr>
          <p:nvPr/>
        </p:nvSpPr>
        <p:spPr bwMode="auto">
          <a:xfrm>
            <a:off x="5321300" y="5805488"/>
            <a:ext cx="2787650" cy="679450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C80420"/>
                </a:solidFill>
              </a:rPr>
              <a:t>Celso de Almeida Afonso</a:t>
            </a:r>
          </a:p>
          <a:p>
            <a:r>
              <a:rPr lang="pt-BR" sz="1800">
                <a:solidFill>
                  <a:srgbClr val="C80420"/>
                </a:solidFill>
              </a:rPr>
              <a:t>05-8-1940//26-2-2013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7325"/>
            <a:ext cx="8642350" cy="6483350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39750" y="1408113"/>
            <a:ext cx="4402138" cy="1411287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Na estrada, poeira levanta</a:t>
            </a:r>
          </a:p>
          <a:p>
            <a:r>
              <a:rPr lang="pt-BR"/>
              <a:t>E ninguém se espanta</a:t>
            </a:r>
          </a:p>
          <a:p>
            <a:r>
              <a:rPr lang="pt-BR"/>
              <a:t>Poeira de paz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299075" y="3644900"/>
            <a:ext cx="3271838" cy="1838325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Montaria leve,</a:t>
            </a:r>
          </a:p>
          <a:p>
            <a:r>
              <a:rPr lang="pt-BR"/>
              <a:t>Cavaleiro alegre,</a:t>
            </a:r>
          </a:p>
          <a:p>
            <a:r>
              <a:rPr lang="pt-BR"/>
              <a:t>Segue seu destino,</a:t>
            </a:r>
          </a:p>
          <a:p>
            <a:r>
              <a:rPr lang="pt-BR"/>
              <a:t>Pra falar de amor...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3350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4973638" y="804863"/>
            <a:ext cx="3054350" cy="2692400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Vai </a:t>
            </a:r>
            <a:r>
              <a:rPr lang="pt-BR" i="1"/>
              <a:t>“Sinhô”</a:t>
            </a:r>
          </a:p>
          <a:p>
            <a:r>
              <a:rPr lang="pt-BR" i="1"/>
              <a:t>“Sinhô”</a:t>
            </a:r>
            <a:r>
              <a:rPr lang="pt-BR"/>
              <a:t> Mariano...</a:t>
            </a:r>
          </a:p>
          <a:p>
            <a:r>
              <a:rPr lang="pt-BR"/>
              <a:t>No embornal </a:t>
            </a:r>
          </a:p>
          <a:p>
            <a:r>
              <a:rPr lang="pt-BR"/>
              <a:t>Leva o fardo leve,</a:t>
            </a:r>
          </a:p>
          <a:p>
            <a:r>
              <a:rPr lang="pt-BR"/>
              <a:t>E a dor em breve,</a:t>
            </a:r>
          </a:p>
          <a:p>
            <a:r>
              <a:rPr lang="pt-BR"/>
              <a:t>Fica como luz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258888" y="3933825"/>
            <a:ext cx="3113087" cy="1838325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Poeira baixa</a:t>
            </a:r>
          </a:p>
          <a:p>
            <a:r>
              <a:rPr lang="pt-BR"/>
              <a:t>Nesta sua estrada</a:t>
            </a:r>
          </a:p>
          <a:p>
            <a:r>
              <a:rPr lang="pt-BR"/>
              <a:t>A sua chegada</a:t>
            </a:r>
          </a:p>
          <a:p>
            <a:r>
              <a:rPr lang="pt-BR"/>
              <a:t>É aviso de Jesus</a:t>
            </a: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nimBg="1"/>
      <p:bldP spid="28677" grpId="1" animBg="1"/>
      <p:bldP spid="286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7325"/>
            <a:ext cx="8642350" cy="6483350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808038" y="804863"/>
            <a:ext cx="3054350" cy="2692400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Vem </a:t>
            </a:r>
            <a:r>
              <a:rPr lang="pt-BR" i="1"/>
              <a:t>“Sinhô”,</a:t>
            </a:r>
          </a:p>
          <a:p>
            <a:r>
              <a:rPr lang="pt-BR" i="1"/>
              <a:t>“Sinhô”</a:t>
            </a:r>
            <a:r>
              <a:rPr lang="pt-BR"/>
              <a:t> Mariano...</a:t>
            </a:r>
          </a:p>
          <a:p>
            <a:r>
              <a:rPr lang="pt-BR"/>
              <a:t>Trazendo a paz,</a:t>
            </a:r>
          </a:p>
          <a:p>
            <a:r>
              <a:rPr lang="pt-BR"/>
              <a:t>Neste novo dia,</a:t>
            </a:r>
          </a:p>
          <a:p>
            <a:r>
              <a:rPr lang="pt-BR"/>
              <a:t>Deste coração,</a:t>
            </a:r>
          </a:p>
          <a:p>
            <a:r>
              <a:rPr lang="pt-BR"/>
              <a:t>De Santa Maria.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5148263" y="3284538"/>
            <a:ext cx="3054350" cy="2692400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Vem </a:t>
            </a:r>
            <a:r>
              <a:rPr lang="pt-BR" i="1"/>
              <a:t>“Sinhô”,</a:t>
            </a:r>
          </a:p>
          <a:p>
            <a:r>
              <a:rPr lang="pt-BR" i="1"/>
              <a:t>“Sinhô”</a:t>
            </a:r>
            <a:r>
              <a:rPr lang="pt-BR"/>
              <a:t> Mariano...</a:t>
            </a:r>
          </a:p>
          <a:p>
            <a:r>
              <a:rPr lang="pt-BR"/>
              <a:t>Trazendo a paz,</a:t>
            </a:r>
          </a:p>
          <a:p>
            <a:r>
              <a:rPr lang="pt-BR"/>
              <a:t>Neste novo dia,</a:t>
            </a:r>
          </a:p>
          <a:p>
            <a:r>
              <a:rPr lang="pt-BR"/>
              <a:t>Deste coração,</a:t>
            </a:r>
          </a:p>
          <a:p>
            <a:r>
              <a:rPr lang="pt-BR"/>
              <a:t>De Santa Maria.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  <p:bldP spid="2970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elso_Uberab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25425"/>
            <a:ext cx="8623300" cy="6464300"/>
          </a:xfrm>
          <a:prstGeom prst="rect">
            <a:avLst/>
          </a:prstGeom>
          <a:noFill/>
          <a:ln w="101600" cmpd="tri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328613" y="5610225"/>
            <a:ext cx="8404225" cy="984250"/>
          </a:xfrm>
          <a:prstGeom prst="rect">
            <a:avLst/>
          </a:prstGeom>
          <a:solidFill>
            <a:schemeClr val="bg2">
              <a:alpha val="79999"/>
            </a:scheme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Celso de Almeida Afonso e D. Sylvia,  sua esposa,</a:t>
            </a:r>
          </a:p>
          <a:p>
            <a:pPr algn="ctr"/>
            <a:r>
              <a:rPr lang="pt-BR"/>
              <a:t>em reunião pública de psicografia, em Uberaba-MG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100_56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7325"/>
            <a:ext cx="8642350" cy="6483350"/>
          </a:xfrm>
          <a:prstGeom prst="rect">
            <a:avLst/>
          </a:prstGeom>
          <a:noFill/>
          <a:ln w="98425" cmpd="tri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2291" name="Picture 7" descr="polizio - finalização-3-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18573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84213" y="1844675"/>
            <a:ext cx="65611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C80420"/>
                </a:solidFill>
              </a:rPr>
              <a:t>Música:</a:t>
            </a:r>
          </a:p>
          <a:p>
            <a:endParaRPr lang="pt-BR">
              <a:solidFill>
                <a:srgbClr val="C80420"/>
              </a:solidFill>
            </a:endParaRPr>
          </a:p>
          <a:p>
            <a:r>
              <a:rPr lang="pt-BR">
                <a:solidFill>
                  <a:srgbClr val="C80420"/>
                </a:solidFill>
              </a:rPr>
              <a:t>              </a:t>
            </a:r>
            <a:r>
              <a:rPr lang="pt-BR" sz="4400" i="1">
                <a:solidFill>
                  <a:srgbClr val="C80420"/>
                </a:solidFill>
                <a:latin typeface="Calibri" pitchFamily="34" charset="0"/>
              </a:rPr>
              <a:t>“Sinhô”</a:t>
            </a:r>
            <a:r>
              <a:rPr lang="pt-BR" sz="4400">
                <a:solidFill>
                  <a:srgbClr val="C80420"/>
                </a:solidFill>
              </a:rPr>
              <a:t> </a:t>
            </a:r>
            <a:r>
              <a:rPr lang="pt-BR" sz="4400" b="1">
                <a:solidFill>
                  <a:srgbClr val="C80420"/>
                </a:solidFill>
                <a:latin typeface="Castellar" pitchFamily="18" charset="0"/>
              </a:rPr>
              <a:t>Mariano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2176463" y="3263900"/>
            <a:ext cx="5834062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C80420"/>
                </a:solidFill>
              </a:rPr>
              <a:t>De </a:t>
            </a:r>
            <a:r>
              <a:rPr lang="pt-BR" sz="4400">
                <a:solidFill>
                  <a:srgbClr val="C80420"/>
                </a:solidFill>
                <a:latin typeface="Agency FB" pitchFamily="34" charset="0"/>
              </a:rPr>
              <a:t>Celso de Almeida Afonso,</a:t>
            </a:r>
          </a:p>
          <a:p>
            <a:r>
              <a:rPr lang="pt-BR">
                <a:solidFill>
                  <a:srgbClr val="C80420"/>
                </a:solidFill>
              </a:rPr>
              <a:t>                         com o próprio autor.</a:t>
            </a:r>
          </a:p>
        </p:txBody>
      </p:sp>
      <p:sp>
        <p:nvSpPr>
          <p:cNvPr id="12294" name="Text Box 11"/>
          <p:cNvSpPr txBox="1">
            <a:spLocks noChangeArrowheads="1"/>
          </p:cNvSpPr>
          <p:nvPr/>
        </p:nvSpPr>
        <p:spPr bwMode="auto">
          <a:xfrm>
            <a:off x="7110413" y="6186488"/>
            <a:ext cx="8747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16-5-2013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/>
    </p:bldLst>
  </p:timing>
</p:sld>
</file>

<file path=ppt/theme/theme1.xml><?xml version="1.0" encoding="utf-8"?>
<a:theme xmlns:a="http://schemas.openxmlformats.org/drawingml/2006/main" name="sinho_mariano">
  <a:themeElements>
    <a:clrScheme name="SINHÔ_MARIANO_CELSO_A_AFONS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INHÔ_MARIANO_CELSO_A_AFONS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INHÔ_MARIANO_CELSO_A_AFONS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HÔ_MARIANO_CELSO_A_AFONS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HÔ_MARIANO_CELSO_A_AFONS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HÔ_MARIANO_CELSO_A_AFONS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HÔ_MARIANO_CELSO_A_AFONS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HÔ_MARIANO_CELSO_A_AFONS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HÔ_MARIANO_CELSO_A_AFONS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HÔ_MARIANO_CELSO_A_AFONS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HÔ_MARIANO_CELSO_A_AFONS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HÔ_MARIANO_CELSO_A_AFONS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HÔ_MARIANO_CELSO_A_AFONS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HÔ_MARIANO_CELSO_A_AFONS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sinho_mariano</Template>
  <TotalTime>1</TotalTime>
  <Words>337</Words>
  <Application>Microsoft Office PowerPoint</Application>
  <PresentationFormat>Apresentação na tela (4:3)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Castellar</vt:lpstr>
      <vt:lpstr>Agency FB</vt:lpstr>
      <vt:lpstr>sinho_mariano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Polizio</dc:creator>
  <cp:lastModifiedBy>Polizio</cp:lastModifiedBy>
  <cp:revision>1</cp:revision>
  <dcterms:created xsi:type="dcterms:W3CDTF">2017-06-11T19:55:41Z</dcterms:created>
  <dcterms:modified xsi:type="dcterms:W3CDTF">2017-06-11T20:15:42Z</dcterms:modified>
</cp:coreProperties>
</file>