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8" r:id="rId2"/>
    <p:sldId id="266" r:id="rId3"/>
    <p:sldId id="256" r:id="rId4"/>
    <p:sldId id="265" r:id="rId5"/>
    <p:sldId id="269" r:id="rId6"/>
    <p:sldId id="267" r:id="rId7"/>
    <p:sldId id="272" r:id="rId8"/>
    <p:sldId id="270" r:id="rId9"/>
    <p:sldId id="273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bg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99" autoAdjust="0"/>
    <p:restoredTop sz="94660"/>
  </p:normalViewPr>
  <p:slideViewPr>
    <p:cSldViewPr>
      <p:cViewPr varScale="1">
        <p:scale>
          <a:sx n="57" d="100"/>
          <a:sy n="57" d="100"/>
        </p:scale>
        <p:origin x="-6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0362A3B-43A2-4A86-BDB1-8318F3DFC3A4}" type="datetimeFigureOut">
              <a:rPr lang="pt-BR"/>
              <a:pPr>
                <a:defRPr/>
              </a:pPr>
              <a:t>23/03/2016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DB60CAD-CDC3-42C2-9952-A9AAADE423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pt-BR" smtClean="0"/>
          </a:p>
        </p:txBody>
      </p:sp>
      <p:sp>
        <p:nvSpPr>
          <p:cNvPr id="122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37C189E-0701-4B22-AE4A-DB2923CB918B}" type="slidenum">
              <a:rPr lang="pt-BR" smtClean="0"/>
              <a:pPr/>
              <a:t>1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33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A00D2D9-A108-40F8-BB5F-FEB05DEA66D0}" type="slidenum">
              <a:rPr lang="pt-BR" smtClean="0"/>
              <a:pPr/>
              <a:t>9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81F2D-46C2-4FCB-93C6-0E18B4306B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B94B9-8383-4B04-BC2A-D3ADF4437F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E4D34-E5CF-4C29-8076-0347D37EE2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D1EFF1-4AA5-4FC7-9634-8FF9AFBBF5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A21EE-45B8-49C6-9544-8B36E885B5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1AB99D-89E1-4329-8FE7-480747933C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68C2B-93C7-4E48-B377-03DE6181BDE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BDD8E-9868-45EA-9745-ADFCECF847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B78D4-1741-4576-BFE3-F941F1A51F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208D0-D7F2-4030-BA1D-FD4D983520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54A189-BE59-4F67-903D-E3E535A546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100000">
              <a:schemeClr val="tx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3BD632BB-A7BE-46D3-81B5-B775FEA87A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S DE NOVEMBRO_08 0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85750"/>
            <a:ext cx="8497888" cy="63119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95288" y="1214438"/>
            <a:ext cx="806450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Algerian" pitchFamily="82" charset="0"/>
              </a:rPr>
              <a:t>V</a:t>
            </a:r>
            <a:r>
              <a:rPr lang="pt-BR"/>
              <a:t>erificando um velho</a:t>
            </a:r>
          </a:p>
          <a:p>
            <a:pPr algn="ctr"/>
            <a:r>
              <a:rPr lang="pt-BR"/>
              <a:t>e encadernado álbum de partituras musicais que antecedem, e muito, o período atual, constatei que</a:t>
            </a:r>
          </a:p>
          <a:p>
            <a:pPr algn="ctr"/>
            <a:r>
              <a:rPr lang="pt-BR"/>
              <a:t>a pianista de então anotou</a:t>
            </a:r>
          </a:p>
          <a:p>
            <a:pPr algn="ctr"/>
            <a:r>
              <a:rPr lang="pt-BR"/>
              <a:t>cuidadosamente delicadas frases</a:t>
            </a:r>
          </a:p>
          <a:p>
            <a:pPr algn="ctr"/>
            <a:r>
              <a:rPr lang="pt-BR"/>
              <a:t>  que ficaram ali gravadas.</a:t>
            </a:r>
          </a:p>
        </p:txBody>
      </p:sp>
      <p:sp>
        <p:nvSpPr>
          <p:cNvPr id="2052" name="CaixaDeTexto 3"/>
          <p:cNvSpPr txBox="1">
            <a:spLocks noChangeArrowheads="1"/>
          </p:cNvSpPr>
          <p:nvPr/>
        </p:nvSpPr>
        <p:spPr bwMode="auto">
          <a:xfrm>
            <a:off x="428625" y="1214438"/>
            <a:ext cx="1841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 rot="-2010952">
            <a:off x="-47625" y="714375"/>
            <a:ext cx="18462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manual</a:t>
            </a:r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 rot="1797433">
            <a:off x="7212013" y="749300"/>
            <a:ext cx="18462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manual</a:t>
            </a:r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 rot="-2062753">
            <a:off x="7242175" y="5635625"/>
            <a:ext cx="18462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manual</a:t>
            </a:r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 rot="2972684">
            <a:off x="-27781" y="5664994"/>
            <a:ext cx="184626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manual</a:t>
            </a:r>
          </a:p>
        </p:txBody>
      </p:sp>
    </p:spTree>
  </p:cSld>
  <p:clrMapOvr>
    <a:masterClrMapping/>
  </p:clrMapOvr>
  <p:transition advClick="0">
    <p:sndAc>
      <p:stSnd loop="1">
        <p:snd r:embed="rId3" name="DISPARADA  (VANDRÉ) COM RICHARD CLAYDERMAN-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S DE NOVEMBRO_08 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3688"/>
            <a:ext cx="8496300" cy="6372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620713"/>
            <a:ext cx="8964613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Algerian" pitchFamily="82" charset="0"/>
              </a:rPr>
              <a:t>E</a:t>
            </a:r>
            <a:r>
              <a:rPr lang="pt-BR"/>
              <a:t>ntão, pedi ao Ruy, seu guardião, </a:t>
            </a:r>
          </a:p>
          <a:p>
            <a:pPr algn="ctr"/>
            <a:r>
              <a:rPr lang="pt-BR"/>
              <a:t>que me autorizasse a repassar esses </a:t>
            </a:r>
          </a:p>
          <a:p>
            <a:pPr algn="ctr"/>
            <a:r>
              <a:rPr lang="pt-BR"/>
              <a:t>sentimentos manuscritos, </a:t>
            </a:r>
          </a:p>
          <a:p>
            <a:pPr algn="ctr"/>
            <a:r>
              <a:rPr lang="pt-BR"/>
              <a:t>não permitindo, assim, que ficassem</a:t>
            </a:r>
          </a:p>
          <a:p>
            <a:pPr algn="ctr"/>
            <a:r>
              <a:rPr lang="pt-BR"/>
              <a:t>adormecidos nas páginas </a:t>
            </a:r>
          </a:p>
          <a:p>
            <a:pPr algn="ctr"/>
            <a:r>
              <a:rPr lang="pt-BR"/>
              <a:t>já amareladas do álbum.</a:t>
            </a:r>
          </a:p>
          <a:p>
            <a:pPr algn="ctr"/>
            <a:r>
              <a:rPr lang="pt-BR">
                <a:latin typeface="Algerian" pitchFamily="82" charset="0"/>
              </a:rPr>
              <a:t>A</a:t>
            </a:r>
            <a:r>
              <a:rPr lang="pt-BR"/>
              <a:t>s frases pertencem ao período </a:t>
            </a:r>
          </a:p>
          <a:p>
            <a:pPr algn="ctr"/>
            <a:r>
              <a:rPr lang="pt-BR"/>
              <a:t>de </a:t>
            </a:r>
            <a:r>
              <a:rPr lang="pt-BR">
                <a:latin typeface="Algerian" pitchFamily="82" charset="0"/>
              </a:rPr>
              <a:t>1917</a:t>
            </a:r>
            <a:r>
              <a:rPr lang="pt-BR"/>
              <a:t> a </a:t>
            </a:r>
            <a:r>
              <a:rPr lang="pt-BR">
                <a:latin typeface="Algerian" pitchFamily="82" charset="0"/>
              </a:rPr>
              <a:t>1926.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FOTOS DE NOVEMBRO_08 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6863"/>
            <a:ext cx="8497888" cy="6372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68313" y="427038"/>
            <a:ext cx="8135937" cy="25542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A</a:t>
            </a:r>
            <a:r>
              <a:rPr lang="pt-BR" sz="3200"/>
              <a:t> felicidade é volúvel</a:t>
            </a:r>
          </a:p>
          <a:p>
            <a:r>
              <a:rPr lang="pt-BR" sz="3200"/>
              <a:t>como os ventos de março. </a:t>
            </a:r>
          </a:p>
          <a:p>
            <a:r>
              <a:rPr lang="pt-BR" sz="3200">
                <a:latin typeface="Algerian" pitchFamily="82" charset="0"/>
              </a:rPr>
              <a:t>D</a:t>
            </a:r>
            <a:r>
              <a:rPr lang="pt-BR" sz="3200"/>
              <a:t>epressa se cansam </a:t>
            </a:r>
          </a:p>
          <a:p>
            <a:r>
              <a:rPr lang="pt-BR" sz="3200"/>
              <a:t>de acariciar</a:t>
            </a:r>
          </a:p>
          <a:p>
            <a:r>
              <a:rPr lang="pt-BR" sz="3200"/>
              <a:t>seus escolhidos”.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339975" y="4724400"/>
            <a:ext cx="63261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A</a:t>
            </a:r>
            <a:r>
              <a:rPr lang="pt-BR" sz="3200"/>
              <a:t> consciência é o pulso da razão; as</a:t>
            </a:r>
          </a:p>
          <a:p>
            <a:r>
              <a:rPr lang="pt-BR" sz="3200"/>
              <a:t>suas pulsações são outras</a:t>
            </a:r>
          </a:p>
          <a:p>
            <a:r>
              <a:rPr lang="pt-BR" sz="3200"/>
              <a:t>tantas advertências”.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4211638" y="1773238"/>
            <a:ext cx="39751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pt-BR" sz="3200" dirty="0"/>
              <a:t>“</a:t>
            </a:r>
            <a:r>
              <a:rPr lang="pt-BR" sz="3200" dirty="0">
                <a:latin typeface="Algerian" pitchFamily="82" charset="0"/>
              </a:rPr>
              <a:t>A</a:t>
            </a:r>
            <a:r>
              <a:rPr lang="pt-BR" sz="3200" dirty="0"/>
              <a:t>paga-se a </a:t>
            </a:r>
            <a:r>
              <a:rPr lang="pt-BR" sz="3200" i="1" u="sng" dirty="0" err="1">
                <a:effectLst>
                  <a:outerShdw blurRad="38100" dist="38100" dir="2700000" algn="tl">
                    <a:srgbClr val="808080"/>
                  </a:outerShdw>
                </a:effectLst>
              </a:rPr>
              <a:t>illusão</a:t>
            </a:r>
            <a:r>
              <a:rPr lang="pt-BR" sz="3200" dirty="0"/>
              <a:t> da</a:t>
            </a:r>
          </a:p>
          <a:p>
            <a:pPr>
              <a:defRPr/>
            </a:pPr>
            <a:r>
              <a:rPr lang="pt-BR" sz="3200" dirty="0"/>
              <a:t>mocidade mas não se</a:t>
            </a:r>
          </a:p>
          <a:p>
            <a:pPr>
              <a:defRPr/>
            </a:pPr>
            <a:r>
              <a:rPr lang="pt-BR" sz="3200" dirty="0"/>
              <a:t>apaga a saudade”.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65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5" grpId="0"/>
      <p:bldP spid="20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OTOS DE NOVEMBRO_08 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6863"/>
            <a:ext cx="8497888" cy="6372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47675" y="469900"/>
            <a:ext cx="55578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A</a:t>
            </a:r>
            <a:r>
              <a:rPr lang="pt-BR" sz="3200"/>
              <a:t> recordação é o único bem</a:t>
            </a:r>
          </a:p>
          <a:p>
            <a:r>
              <a:rPr lang="pt-BR" sz="3200"/>
              <a:t>que nos fica, quando </a:t>
            </a:r>
          </a:p>
          <a:p>
            <a:r>
              <a:rPr lang="pt-BR" sz="3200"/>
              <a:t>separados do ente que amamos”.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348038" y="4581525"/>
            <a:ext cx="52800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A</a:t>
            </a:r>
            <a:r>
              <a:rPr lang="pt-BR" sz="3200"/>
              <a:t>s nossas paixões e as nossas</a:t>
            </a:r>
          </a:p>
          <a:p>
            <a:r>
              <a:rPr lang="pt-BR" sz="3200"/>
              <a:t>necessidades são os nossos</a:t>
            </a:r>
          </a:p>
          <a:p>
            <a:r>
              <a:rPr lang="pt-BR" sz="3200"/>
              <a:t>verdadeiros tiranos”.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268538" y="2492375"/>
            <a:ext cx="57959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S</a:t>
            </a:r>
            <a:r>
              <a:rPr lang="pt-BR" sz="3200"/>
              <a:t>er feliz sem o teu amor </a:t>
            </a:r>
          </a:p>
          <a:p>
            <a:r>
              <a:rPr lang="pt-BR" sz="3200"/>
              <a:t>é o mesmo que possuir um grande</a:t>
            </a:r>
          </a:p>
          <a:p>
            <a:r>
              <a:rPr lang="pt-BR" sz="3200"/>
              <a:t>tesouro e ignorar seu paradeiro”.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00"/>
                            </p:stCondLst>
                            <p:childTnLst>
                              <p:par>
                                <p:cTn id="10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50"/>
                            </p:stCondLst>
                            <p:childTnLst>
                              <p:par>
                                <p:cTn id="15" presetID="18" presetClass="entr" presetSubtype="12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TOS DE NOVEMBRO_08 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85750"/>
            <a:ext cx="8497888" cy="63468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879475" y="1046163"/>
            <a:ext cx="184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sz="3200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23850" y="620713"/>
            <a:ext cx="39036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 amor é um destino</a:t>
            </a:r>
          </a:p>
          <a:p>
            <a:r>
              <a:rPr lang="pt-BR" sz="3200"/>
              <a:t>como a morte; não</a:t>
            </a:r>
          </a:p>
          <a:p>
            <a:r>
              <a:rPr lang="pt-BR" sz="3200"/>
              <a:t>se procura, espera-se”.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763713" y="4724400"/>
            <a:ext cx="71532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S</a:t>
            </a:r>
            <a:r>
              <a:rPr lang="pt-BR" sz="3200"/>
              <a:t>e no mundo só a ilusão consola, por</a:t>
            </a:r>
          </a:p>
          <a:p>
            <a:r>
              <a:rPr lang="pt-BR" sz="3200"/>
              <a:t>que não admirar e invejar os loucos</a:t>
            </a:r>
          </a:p>
          <a:p>
            <a:r>
              <a:rPr lang="pt-BR" sz="3200"/>
              <a:t>que vivem numa doce e perpétua ilusão?”.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900113" y="2924175"/>
            <a:ext cx="65420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 amor convida-nos a beber mel, mas</a:t>
            </a:r>
          </a:p>
          <a:p>
            <a:r>
              <a:rPr lang="pt-BR" sz="3200"/>
              <a:t>muitas vezes faz-nos beber fel”.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127625" y="254000"/>
            <a:ext cx="32353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 amor é um só e</a:t>
            </a:r>
          </a:p>
          <a:p>
            <a:r>
              <a:rPr lang="pt-BR" sz="3200"/>
              <a:t>a mulher só ama</a:t>
            </a:r>
          </a:p>
          <a:p>
            <a:r>
              <a:rPr lang="pt-BR" sz="3200"/>
              <a:t>uma vez na vida”.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1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950"/>
                            </p:stCondLst>
                            <p:childTnLst>
                              <p:par>
                                <p:cTn id="20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TOS DE NOVEMBRO_08 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6863"/>
            <a:ext cx="8497888" cy="6372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76238" y="398463"/>
            <a:ext cx="4484687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 riso é muitas vezes</a:t>
            </a:r>
          </a:p>
          <a:p>
            <a:r>
              <a:rPr lang="pt-BR" sz="3200"/>
              <a:t>um véu que mal</a:t>
            </a:r>
          </a:p>
          <a:p>
            <a:r>
              <a:rPr lang="pt-BR" sz="3200"/>
              <a:t>encobre as mágoas</a:t>
            </a:r>
          </a:p>
          <a:p>
            <a:r>
              <a:rPr lang="pt-BR" sz="3200"/>
              <a:t>de um coração que sofre”.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176463" y="4359275"/>
            <a:ext cx="6567487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H</a:t>
            </a:r>
            <a:r>
              <a:rPr lang="pt-BR" sz="3200"/>
              <a:t>eroi não é só aquele que pratica atos</a:t>
            </a:r>
          </a:p>
          <a:p>
            <a:r>
              <a:rPr lang="pt-BR" sz="3200"/>
              <a:t>de bravura. </a:t>
            </a:r>
            <a:r>
              <a:rPr lang="pt-BR" sz="3200">
                <a:latin typeface="Algerian" pitchFamily="82" charset="0"/>
              </a:rPr>
              <a:t>N</a:t>
            </a:r>
            <a:r>
              <a:rPr lang="pt-BR" sz="3200"/>
              <a:t>ão.</a:t>
            </a:r>
            <a:r>
              <a:rPr lang="pt-BR" sz="3200">
                <a:latin typeface="Algerian" pitchFamily="82" charset="0"/>
              </a:rPr>
              <a:t> É </a:t>
            </a:r>
            <a:r>
              <a:rPr lang="pt-BR" sz="3200"/>
              <a:t>também, aquele</a:t>
            </a:r>
          </a:p>
          <a:p>
            <a:r>
              <a:rPr lang="pt-BR" sz="3200"/>
              <a:t>que tendo o coração ferido, se mostra</a:t>
            </a:r>
          </a:p>
          <a:p>
            <a:r>
              <a:rPr lang="pt-BR" sz="3200"/>
              <a:t>calmo e indiferente”.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5200650" y="327025"/>
            <a:ext cx="342265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 amor repousa</a:t>
            </a:r>
          </a:p>
          <a:p>
            <a:r>
              <a:rPr lang="pt-BR" sz="3200"/>
              <a:t>no fundo das almas</a:t>
            </a:r>
          </a:p>
          <a:p>
            <a:r>
              <a:rPr lang="pt-BR" sz="3200"/>
              <a:t>nobres, como uma</a:t>
            </a:r>
          </a:p>
          <a:p>
            <a:r>
              <a:rPr lang="pt-BR" sz="3200"/>
              <a:t>gota de orvalho no</a:t>
            </a:r>
          </a:p>
          <a:p>
            <a:r>
              <a:rPr lang="pt-BR" sz="3200"/>
              <a:t>cálice de uma flor”.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376238" y="2559050"/>
            <a:ext cx="40449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 amor nascido de um</a:t>
            </a:r>
          </a:p>
          <a:p>
            <a:r>
              <a:rPr lang="pt-BR" sz="3200"/>
              <a:t>nada, morre por um</a:t>
            </a:r>
          </a:p>
          <a:p>
            <a:r>
              <a:rPr lang="pt-BR" sz="3200"/>
              <a:t>outro nada”.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7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65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800"/>
                            </p:stCondLst>
                            <p:childTnLst>
                              <p:par>
                                <p:cTn id="20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OTOS DE NOVEMBRO_08 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6863"/>
            <a:ext cx="8497888" cy="6372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92138" y="542925"/>
            <a:ext cx="42243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A</a:t>
            </a:r>
            <a:r>
              <a:rPr lang="pt-BR" sz="3200"/>
              <a:t> saudade é a imagem</a:t>
            </a:r>
          </a:p>
          <a:p>
            <a:r>
              <a:rPr lang="pt-BR" sz="3200"/>
              <a:t>fulgurante de uns</a:t>
            </a:r>
          </a:p>
          <a:p>
            <a:r>
              <a:rPr lang="pt-BR" sz="3200"/>
              <a:t>dias felizes do passado”.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419475" y="4941888"/>
            <a:ext cx="536098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“É nas asas da esperança que se</a:t>
            </a:r>
          </a:p>
          <a:p>
            <a:r>
              <a:rPr lang="pt-BR" sz="3200"/>
              <a:t>embalam as doces</a:t>
            </a:r>
          </a:p>
          <a:p>
            <a:r>
              <a:rPr lang="pt-BR" sz="3200"/>
              <a:t>ilusões da vida”.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1116013" y="2781300"/>
            <a:ext cx="73818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S</a:t>
            </a:r>
            <a:r>
              <a:rPr lang="pt-BR" sz="3200"/>
              <a:t>audade... </a:t>
            </a:r>
            <a:r>
              <a:rPr lang="pt-BR" sz="3200">
                <a:latin typeface="Algerian" pitchFamily="82" charset="0"/>
              </a:rPr>
              <a:t>C</a:t>
            </a:r>
            <a:r>
              <a:rPr lang="pt-BR" sz="3200"/>
              <a:t>éu de queixumes onde a gente</a:t>
            </a:r>
          </a:p>
          <a:p>
            <a:r>
              <a:rPr lang="pt-BR" sz="3200"/>
              <a:t>se lembra de qualquer coisa e porque</a:t>
            </a:r>
          </a:p>
          <a:p>
            <a:r>
              <a:rPr lang="pt-BR" sz="3200"/>
              <a:t>qualquer coisa lhe falta”.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15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8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OTOS DE NOVEMBRO_08 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96863"/>
            <a:ext cx="8497888" cy="63722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19113" y="469900"/>
            <a:ext cx="479742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 amor é uma gota celeste,</a:t>
            </a:r>
          </a:p>
          <a:p>
            <a:r>
              <a:rPr lang="pt-BR" sz="3200"/>
              <a:t>que os deuses deitaram no</a:t>
            </a:r>
          </a:p>
          <a:p>
            <a:r>
              <a:rPr lang="pt-BR" sz="3200"/>
              <a:t>cálice da vida para lhe</a:t>
            </a:r>
          </a:p>
          <a:p>
            <a:r>
              <a:rPr lang="pt-BR" sz="3200"/>
              <a:t>corrigirem a amargura”.</a:t>
            </a:r>
          </a:p>
          <a:p>
            <a:endParaRPr lang="pt-BR" sz="3200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843213" y="5013325"/>
            <a:ext cx="59753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O</a:t>
            </a:r>
            <a:r>
              <a:rPr lang="pt-BR" sz="3200"/>
              <a:t>s lábios sempre anunciam rindo,</a:t>
            </a:r>
          </a:p>
          <a:p>
            <a:r>
              <a:rPr lang="pt-BR" sz="3200"/>
              <a:t>quando os olhos acham o que</a:t>
            </a:r>
          </a:p>
          <a:p>
            <a:r>
              <a:rPr lang="pt-BR" sz="3200"/>
              <a:t>o coração procura”.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258888" y="2708275"/>
            <a:ext cx="7254875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“</a:t>
            </a:r>
            <a:r>
              <a:rPr lang="pt-BR" sz="3200">
                <a:latin typeface="Algerian" pitchFamily="82" charset="0"/>
              </a:rPr>
              <a:t>A</a:t>
            </a:r>
            <a:r>
              <a:rPr lang="pt-BR" sz="3200"/>
              <a:t> saudade fala do passado, a esperança</a:t>
            </a:r>
          </a:p>
          <a:p>
            <a:r>
              <a:rPr lang="pt-BR" sz="3200"/>
              <a:t>do futuro... </a:t>
            </a:r>
          </a:p>
          <a:p>
            <a:r>
              <a:rPr lang="pt-BR" sz="3200">
                <a:latin typeface="Algerian" pitchFamily="82" charset="0"/>
              </a:rPr>
              <a:t>U</a:t>
            </a:r>
            <a:r>
              <a:rPr lang="pt-BR" sz="3200"/>
              <a:t>ma tem a poesia do crepúsculo, e a outra,</a:t>
            </a:r>
          </a:p>
          <a:p>
            <a:r>
              <a:rPr lang="pt-BR" sz="3200"/>
              <a:t>da aurora”.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6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950"/>
                            </p:stCondLst>
                            <p:childTnLst>
                              <p:par>
                                <p:cTn id="15" presetID="7" presetClass="entr" presetSubtype="4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OTOS DE NOVEMBRO_08 051"/>
          <p:cNvPicPr>
            <a:picLocks noChangeAspect="1" noChangeArrowheads="1"/>
          </p:cNvPicPr>
          <p:nvPr/>
        </p:nvPicPr>
        <p:blipFill>
          <a:blip r:embed="rId3">
            <a:lum bright="-48000"/>
          </a:blip>
          <a:srcRect/>
          <a:stretch>
            <a:fillRect/>
          </a:stretch>
        </p:blipFill>
        <p:spPr bwMode="auto">
          <a:xfrm>
            <a:off x="250825" y="296863"/>
            <a:ext cx="8497888" cy="6372225"/>
          </a:xfrm>
          <a:prstGeom prst="rect">
            <a:avLst/>
          </a:prstGeom>
          <a:noFill/>
          <a:ln w="539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879475" y="3130550"/>
            <a:ext cx="7515225" cy="13239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/>
              <a:t>Música</a:t>
            </a:r>
            <a:r>
              <a:rPr lang="pt-BR"/>
              <a:t>: </a:t>
            </a:r>
            <a:r>
              <a:rPr lang="pt-BR">
                <a:latin typeface="Algerian" pitchFamily="82" charset="0"/>
              </a:rPr>
              <a:t>D</a:t>
            </a:r>
            <a:r>
              <a:rPr lang="pt-BR"/>
              <a:t>isparada </a:t>
            </a:r>
            <a:r>
              <a:rPr lang="pt-BR" sz="3200"/>
              <a:t>(de </a:t>
            </a:r>
            <a:r>
              <a:rPr lang="pt-BR" sz="3200">
                <a:latin typeface="Algerian" pitchFamily="82" charset="0"/>
              </a:rPr>
              <a:t>G</a:t>
            </a:r>
            <a:r>
              <a:rPr lang="pt-BR" sz="3200"/>
              <a:t>. </a:t>
            </a:r>
            <a:r>
              <a:rPr lang="pt-BR" sz="3200">
                <a:latin typeface="Algerian" pitchFamily="82" charset="0"/>
              </a:rPr>
              <a:t>V</a:t>
            </a:r>
            <a:r>
              <a:rPr lang="pt-BR" sz="3200"/>
              <a:t>andré), com</a:t>
            </a:r>
          </a:p>
          <a:p>
            <a:r>
              <a:rPr lang="pt-BR" sz="3600"/>
              <a:t>              </a:t>
            </a:r>
            <a:r>
              <a:rPr lang="pt-BR" sz="3600">
                <a:latin typeface="Algerian" pitchFamily="82" charset="0"/>
              </a:rPr>
              <a:t>R</a:t>
            </a:r>
            <a:r>
              <a:rPr lang="pt-BR" sz="3600"/>
              <a:t>ichard </a:t>
            </a:r>
            <a:r>
              <a:rPr lang="pt-BR" sz="3600">
                <a:latin typeface="Algerian" pitchFamily="82" charset="0"/>
              </a:rPr>
              <a:t>C</a:t>
            </a:r>
            <a:r>
              <a:rPr lang="pt-BR" sz="3600"/>
              <a:t>layderman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5148263" y="5949950"/>
            <a:ext cx="3233737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/>
              <a:t>polizio@terra.com.br</a:t>
            </a:r>
          </a:p>
        </p:txBody>
      </p:sp>
      <p:pic>
        <p:nvPicPr>
          <p:cNvPr id="10246" name="Picture 6" descr="D:\Meus-documentos\ENSAIOS\MATÉRIA - PPS\DSCF4638_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88" y="428625"/>
            <a:ext cx="3821112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1785938" y="1643063"/>
            <a:ext cx="52768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lgerian" pitchFamily="82" charset="0"/>
              </a:rPr>
              <a:t>A</a:t>
            </a:r>
            <a:r>
              <a:rPr lang="pt-BR"/>
              <a:t>ntonietta </a:t>
            </a:r>
            <a:r>
              <a:rPr lang="pt-BR">
                <a:latin typeface="Algerian" pitchFamily="82" charset="0"/>
              </a:rPr>
              <a:t>S</a:t>
            </a:r>
            <a:r>
              <a:rPr lang="pt-BR"/>
              <a:t>ciamarelli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8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94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7" grpId="0"/>
    </p:bldLst>
  </p:timing>
</p:sld>
</file>

<file path=ppt/theme/theme1.xml><?xml version="1.0" encoding="utf-8"?>
<a:theme xmlns:a="http://schemas.openxmlformats.org/drawingml/2006/main" name="pensamentos_de_ontem_Ok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4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pensamentos_de_ontem_Ok</Template>
  <TotalTime>0</TotalTime>
  <Words>472</Words>
  <Application>Microsoft Office PowerPoint</Application>
  <PresentationFormat>Apresentação na tela (4:3)</PresentationFormat>
  <Paragraphs>90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Times New Roman</vt:lpstr>
      <vt:lpstr>Arial</vt:lpstr>
      <vt:lpstr>Calibri</vt:lpstr>
      <vt:lpstr>Algerian</vt:lpstr>
      <vt:lpstr>pensamentos_de_ontem_Ok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VPolizio</dc:creator>
  <cp:lastModifiedBy>VPolizio</cp:lastModifiedBy>
  <cp:revision>1</cp:revision>
  <dcterms:created xsi:type="dcterms:W3CDTF">2016-03-23T14:17:48Z</dcterms:created>
  <dcterms:modified xsi:type="dcterms:W3CDTF">2016-03-23T14:18:18Z</dcterms:modified>
</cp:coreProperties>
</file>