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9" r:id="rId3"/>
    <p:sldId id="263" r:id="rId4"/>
    <p:sldId id="266" r:id="rId5"/>
    <p:sldId id="277" r:id="rId6"/>
    <p:sldId id="281" r:id="rId7"/>
    <p:sldId id="279" r:id="rId8"/>
    <p:sldId id="280" r:id="rId9"/>
    <p:sldId id="273" r:id="rId10"/>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6D3B"/>
    <a:srgbClr val="33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0" d="100"/>
          <a:sy n="60" d="100"/>
        </p:scale>
        <p:origin x="-738"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046326E2-8155-4FF7-B1AD-BEB7F406429C}" type="datetimeFigureOut">
              <a:rPr lang="pt-BR"/>
              <a:pPr>
                <a:defRPr/>
              </a:pPr>
              <a:t>11/8/2013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49DFD2C-EAB0-48BB-92BD-66058E761797}"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384C6E1B-0D23-4A44-9DB8-056C72946939}" type="datetimeFigureOut">
              <a:rPr lang="pt-BR"/>
              <a:pPr>
                <a:defRPr/>
              </a:pPr>
              <a:t>11/8/2013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C2FAF6D-8635-4604-9A38-3C2D35DFA8C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9F657E99-459D-4A52-BDF8-8956DE7643B2}" type="datetimeFigureOut">
              <a:rPr lang="pt-BR"/>
              <a:pPr>
                <a:defRPr/>
              </a:pPr>
              <a:t>11/8/2013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EED672A-1B68-4ACA-ABBD-C4F70631F24F}"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73DB52AC-5355-4BD0-971A-5F6E9ADCB892}" type="datetimeFigureOut">
              <a:rPr lang="pt-BR"/>
              <a:pPr>
                <a:defRPr/>
              </a:pPr>
              <a:t>11/8/2013</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DD1AE33-6179-4DCD-927B-FE5E9416AEC2}"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0F8CA79C-65CD-45D8-9B33-DFBC0C85D08F}" type="datetimeFigureOut">
              <a:rPr lang="pt-BR"/>
              <a:pPr>
                <a:defRPr/>
              </a:pPr>
              <a:t>11/8/2013</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1AF92379-C574-448F-A52D-75BDFCAD31FC}"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010BD965-F34B-482E-87FF-4C64044C32B6}" type="datetimeFigureOut">
              <a:rPr lang="pt-BR"/>
              <a:pPr>
                <a:defRPr/>
              </a:pPr>
              <a:t>11/8/2013</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8B0FA182-F9DB-4ADB-B75C-A12903A0A6FF}"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EF74B7F9-FC9B-4037-A515-59C7CF55F644}" type="datetimeFigureOut">
              <a:rPr lang="pt-BR"/>
              <a:pPr>
                <a:defRPr/>
              </a:pPr>
              <a:t>11/8/2013</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5EC01A58-99BB-446D-B1EB-8DCBEE33FF91}"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847F0D59-9651-4129-9BCB-098D72D73B58}" type="datetimeFigureOut">
              <a:rPr lang="pt-BR"/>
              <a:pPr>
                <a:defRPr/>
              </a:pPr>
              <a:t>11/8/2013</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C66A330-96BC-4FA7-87F5-65BBB61FFC1F}"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B68241CE-3622-4BAD-A3D3-A1476E6197A6}" type="datetimeFigureOut">
              <a:rPr lang="pt-BR"/>
              <a:pPr>
                <a:defRPr/>
              </a:pPr>
              <a:t>11/8/2013</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19F5176B-C079-4F8B-B957-1AE4873FD3F3}"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FA2BF89A-4A8A-424B-88E8-692531C11BC3}" type="datetimeFigureOut">
              <a:rPr lang="pt-BR"/>
              <a:pPr>
                <a:defRPr/>
              </a:pPr>
              <a:t>11/8/2013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CAC7AA7-C418-4ABA-85C6-E82B332B7EB9}"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8BD6682A-72FD-4937-AEDE-71BD55A474CF}" type="datetimeFigureOut">
              <a:rPr lang="pt-BR"/>
              <a:pPr>
                <a:defRPr/>
              </a:pPr>
              <a:t>11/8/2013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D1B98AFC-045D-4757-AFEA-CD8A9A5A31F4}"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16D3B"/>
        </a:soli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EE90CF56-44EE-499A-A422-C4A7BF43F9AD}" type="datetimeFigureOut">
              <a:rPr lang="pt-BR"/>
              <a:pPr>
                <a:defRPr/>
              </a:pPr>
              <a:t>11/8/2013</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0E186C1F-04DC-4867-849B-760036119F41}"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m 2" descr="Cinza.jpg"/>
          <p:cNvPicPr>
            <a:picLocks noChangeAspect="1"/>
          </p:cNvPicPr>
          <p:nvPr/>
        </p:nvPicPr>
        <p:blipFill>
          <a:blip r:embed="rId3"/>
          <a:srcRect/>
          <a:stretch>
            <a:fillRect/>
          </a:stretch>
        </p:blipFill>
        <p:spPr bwMode="auto">
          <a:xfrm>
            <a:off x="428625" y="0"/>
            <a:ext cx="8286750" cy="6858000"/>
          </a:xfrm>
          <a:prstGeom prst="rect">
            <a:avLst/>
          </a:prstGeom>
          <a:noFill/>
          <a:ln w="28575">
            <a:solidFill>
              <a:schemeClr val="tx1"/>
            </a:solidFill>
            <a:miter lim="800000"/>
            <a:headEnd/>
            <a:tailEnd/>
          </a:ln>
        </p:spPr>
      </p:pic>
      <p:pic>
        <p:nvPicPr>
          <p:cNvPr id="2051" name="Imagem 4" descr="Cinza.jpg"/>
          <p:cNvPicPr>
            <a:picLocks noChangeAspect="1"/>
          </p:cNvPicPr>
          <p:nvPr/>
        </p:nvPicPr>
        <p:blipFill>
          <a:blip r:embed="rId3"/>
          <a:srcRect/>
          <a:stretch>
            <a:fillRect/>
          </a:stretch>
        </p:blipFill>
        <p:spPr bwMode="auto">
          <a:xfrm>
            <a:off x="642938" y="214313"/>
            <a:ext cx="7858125" cy="6643687"/>
          </a:xfrm>
          <a:prstGeom prst="rect">
            <a:avLst/>
          </a:prstGeom>
          <a:noFill/>
          <a:ln w="38100">
            <a:solidFill>
              <a:schemeClr val="tx1"/>
            </a:solidFill>
            <a:miter lim="800000"/>
            <a:headEnd/>
            <a:tailEnd/>
          </a:ln>
        </p:spPr>
      </p:pic>
      <p:pic>
        <p:nvPicPr>
          <p:cNvPr id="2052" name="Imagem 6" descr="0-000.jpg"/>
          <p:cNvPicPr>
            <a:picLocks noChangeAspect="1"/>
          </p:cNvPicPr>
          <p:nvPr/>
        </p:nvPicPr>
        <p:blipFill>
          <a:blip r:embed="rId4"/>
          <a:srcRect l="3065" t="15279" r="2898" b="13889"/>
          <a:stretch>
            <a:fillRect/>
          </a:stretch>
        </p:blipFill>
        <p:spPr bwMode="auto">
          <a:xfrm>
            <a:off x="1857375" y="3665538"/>
            <a:ext cx="5500688" cy="3049587"/>
          </a:xfrm>
          <a:prstGeom prst="rect">
            <a:avLst/>
          </a:prstGeom>
          <a:noFill/>
          <a:ln w="28575">
            <a:solidFill>
              <a:schemeClr val="tx1"/>
            </a:solidFill>
            <a:miter lim="800000"/>
            <a:headEnd/>
            <a:tailEnd/>
          </a:ln>
        </p:spPr>
      </p:pic>
      <p:sp>
        <p:nvSpPr>
          <p:cNvPr id="9" name="Retângulo 8"/>
          <p:cNvSpPr/>
          <p:nvPr/>
        </p:nvSpPr>
        <p:spPr>
          <a:xfrm>
            <a:off x="1326746" y="285728"/>
            <a:ext cx="6397906" cy="3200876"/>
          </a:xfrm>
          <a:prstGeom prst="rect">
            <a:avLst/>
          </a:prstGeom>
          <a:noFill/>
        </p:spPr>
        <p:txBody>
          <a:bodyPr wrap="none">
            <a:spAutoFit/>
          </a:bodyPr>
          <a:lstStyle/>
          <a:p>
            <a:pPr algn="ctr">
              <a:defRPr/>
            </a:pPr>
            <a:r>
              <a:rPr lang="pt-BR" sz="5400" dirty="0">
                <a:ln w="18415" cmpd="sng">
                  <a:solidFill>
                    <a:schemeClr val="tx1"/>
                  </a:solidFill>
                  <a:prstDash val="solid"/>
                </a:ln>
                <a:solidFill>
                  <a:srgbClr val="FFFFFF"/>
                </a:solidFill>
                <a:latin typeface="Algerian" pitchFamily="82" charset="0"/>
              </a:rPr>
              <a:t>“O Valioso  Tempo</a:t>
            </a:r>
          </a:p>
          <a:p>
            <a:pPr algn="ctr">
              <a:defRPr/>
            </a:pPr>
            <a:r>
              <a:rPr lang="pt-BR" sz="5400" dirty="0">
                <a:ln w="18415" cmpd="sng">
                  <a:solidFill>
                    <a:schemeClr val="tx1"/>
                  </a:solidFill>
                  <a:prstDash val="solid"/>
                </a:ln>
                <a:solidFill>
                  <a:srgbClr val="FFFFFF"/>
                </a:solidFill>
                <a:latin typeface="Algerian" pitchFamily="82" charset="0"/>
              </a:rPr>
              <a:t>Dos  Maduros”</a:t>
            </a:r>
          </a:p>
          <a:p>
            <a:pPr algn="ctr">
              <a:defRPr/>
            </a:pPr>
            <a:endParaRPr lang="pt-BR" sz="5400" dirty="0">
              <a:ln w="18415" cmpd="sng">
                <a:solidFill>
                  <a:schemeClr val="tx1"/>
                </a:solidFill>
                <a:prstDash val="solid"/>
              </a:ln>
              <a:solidFill>
                <a:srgbClr val="FFFFFF"/>
              </a:solidFill>
              <a:latin typeface="Algerian" pitchFamily="82" charset="0"/>
            </a:endParaRPr>
          </a:p>
          <a:p>
            <a:pPr algn="ctr">
              <a:defRPr/>
            </a:pPr>
            <a:r>
              <a:rPr lang="pt-BR" sz="4000" dirty="0">
                <a:ln w="18415" cmpd="sng">
                  <a:solidFill>
                    <a:schemeClr val="tx1"/>
                  </a:solidFill>
                  <a:prstDash val="solid"/>
                </a:ln>
                <a:solidFill>
                  <a:srgbClr val="FFFFFF"/>
                </a:solidFill>
                <a:latin typeface="Algerian" pitchFamily="82" charset="0"/>
              </a:rPr>
              <a:t>Mário  de  Andrade</a:t>
            </a:r>
          </a:p>
        </p:txBody>
      </p:sp>
    </p:spTree>
  </p:cSld>
  <p:clrMapOvr>
    <a:masterClrMapping/>
  </p:clrMapOvr>
  <p:transition spd="med">
    <p:zoom/>
    <p:sndAc>
      <p:stSnd loop="1">
        <p:snd r:embed="rId2" name="Ernesto_Cortazar_-_Autumn_Ros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m 2" descr="Cinza.jpg"/>
          <p:cNvPicPr>
            <a:picLocks noChangeAspect="1"/>
          </p:cNvPicPr>
          <p:nvPr/>
        </p:nvPicPr>
        <p:blipFill>
          <a:blip r:embed="rId2"/>
          <a:srcRect/>
          <a:stretch>
            <a:fillRect/>
          </a:stretch>
        </p:blipFill>
        <p:spPr bwMode="auto">
          <a:xfrm>
            <a:off x="0" y="428625"/>
            <a:ext cx="8286750" cy="5929313"/>
          </a:xfrm>
          <a:prstGeom prst="rect">
            <a:avLst/>
          </a:prstGeom>
          <a:noFill/>
          <a:ln w="28575">
            <a:solidFill>
              <a:schemeClr val="tx1"/>
            </a:solidFill>
            <a:miter lim="800000"/>
            <a:headEnd/>
            <a:tailEnd/>
          </a:ln>
        </p:spPr>
      </p:pic>
      <p:pic>
        <p:nvPicPr>
          <p:cNvPr id="3075" name="Imagem 1" descr="0-0 by anaiglesias5.jpg"/>
          <p:cNvPicPr>
            <a:picLocks noChangeAspect="1"/>
          </p:cNvPicPr>
          <p:nvPr/>
        </p:nvPicPr>
        <p:blipFill>
          <a:blip r:embed="rId3"/>
          <a:srcRect r="14285" b="5000"/>
          <a:stretch>
            <a:fillRect/>
          </a:stretch>
        </p:blipFill>
        <p:spPr bwMode="auto">
          <a:xfrm>
            <a:off x="0" y="1285875"/>
            <a:ext cx="5105400" cy="4143375"/>
          </a:xfrm>
          <a:prstGeom prst="rect">
            <a:avLst/>
          </a:prstGeom>
          <a:noFill/>
          <a:ln w="28575">
            <a:solidFill>
              <a:schemeClr val="tx1"/>
            </a:solidFill>
            <a:miter lim="800000"/>
            <a:headEnd/>
            <a:tailEnd/>
          </a:ln>
        </p:spPr>
      </p:pic>
      <p:pic>
        <p:nvPicPr>
          <p:cNvPr id="3076" name="Imagem 4" descr="Cinza.jpg"/>
          <p:cNvPicPr>
            <a:picLocks noChangeAspect="1"/>
          </p:cNvPicPr>
          <p:nvPr/>
        </p:nvPicPr>
        <p:blipFill>
          <a:blip r:embed="rId2"/>
          <a:srcRect/>
          <a:stretch>
            <a:fillRect/>
          </a:stretch>
        </p:blipFill>
        <p:spPr bwMode="auto">
          <a:xfrm>
            <a:off x="4786313" y="928688"/>
            <a:ext cx="4143375" cy="4857750"/>
          </a:xfrm>
          <a:prstGeom prst="rect">
            <a:avLst/>
          </a:prstGeom>
          <a:noFill/>
          <a:ln w="38100">
            <a:solidFill>
              <a:schemeClr val="tx1"/>
            </a:solidFill>
            <a:miter lim="800000"/>
            <a:headEnd/>
            <a:tailEnd/>
          </a:ln>
        </p:spPr>
      </p:pic>
      <p:sp>
        <p:nvSpPr>
          <p:cNvPr id="3077" name="CaixaDeTexto 4"/>
          <p:cNvSpPr txBox="1">
            <a:spLocks noChangeArrowheads="1"/>
          </p:cNvSpPr>
          <p:nvPr/>
        </p:nvSpPr>
        <p:spPr bwMode="auto">
          <a:xfrm>
            <a:off x="5000625" y="2254250"/>
            <a:ext cx="3786188" cy="2246313"/>
          </a:xfrm>
          <a:prstGeom prst="rect">
            <a:avLst/>
          </a:prstGeom>
          <a:noFill/>
          <a:ln w="9525">
            <a:noFill/>
            <a:miter lim="800000"/>
            <a:headEnd/>
            <a:tailEnd/>
          </a:ln>
        </p:spPr>
        <p:txBody>
          <a:bodyPr>
            <a:spAutoFit/>
          </a:bodyPr>
          <a:lstStyle/>
          <a:p>
            <a:r>
              <a:rPr lang="pt-BR" sz="2000">
                <a:cs typeface="Arial" charset="0"/>
              </a:rPr>
              <a:t>Contei meus anos e descobri que terei menos tempo para viver daqui para a frente do que já vivi até agora.</a:t>
            </a:r>
          </a:p>
          <a:p>
            <a:endParaRPr lang="pt-BR" sz="2000">
              <a:cs typeface="Arial" charset="0"/>
            </a:endParaRPr>
          </a:p>
          <a:p>
            <a:r>
              <a:rPr lang="pt-BR" sz="2000">
                <a:cs typeface="Arial" charset="0"/>
              </a:rPr>
              <a:t>Tenho muito mais passado do que futuro.</a:t>
            </a:r>
          </a:p>
        </p:txBody>
      </p:sp>
    </p:spTree>
  </p:cSld>
  <p:clrMapOvr>
    <a:masterClrMapping/>
  </p:clrMapOvr>
  <p:transition spd="med">
    <p:pu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m 2" descr="Cinza.jpg"/>
          <p:cNvPicPr>
            <a:picLocks noChangeAspect="1"/>
          </p:cNvPicPr>
          <p:nvPr/>
        </p:nvPicPr>
        <p:blipFill>
          <a:blip r:embed="rId2"/>
          <a:srcRect/>
          <a:stretch>
            <a:fillRect/>
          </a:stretch>
        </p:blipFill>
        <p:spPr bwMode="auto">
          <a:xfrm>
            <a:off x="0" y="428625"/>
            <a:ext cx="8286750" cy="5929313"/>
          </a:xfrm>
          <a:prstGeom prst="rect">
            <a:avLst/>
          </a:prstGeom>
          <a:noFill/>
          <a:ln w="28575">
            <a:solidFill>
              <a:schemeClr val="tx1"/>
            </a:solidFill>
            <a:miter lim="800000"/>
            <a:headEnd/>
            <a:tailEnd/>
          </a:ln>
        </p:spPr>
      </p:pic>
      <p:pic>
        <p:nvPicPr>
          <p:cNvPr id="4099" name="Imagem 1" descr="0-0 by ana iglesias.jpg"/>
          <p:cNvPicPr>
            <a:picLocks noChangeAspect="1"/>
          </p:cNvPicPr>
          <p:nvPr/>
        </p:nvPicPr>
        <p:blipFill>
          <a:blip r:embed="rId3"/>
          <a:srcRect l="1459" t="1953" r="1459" b="7813"/>
          <a:stretch>
            <a:fillRect/>
          </a:stretch>
        </p:blipFill>
        <p:spPr bwMode="auto">
          <a:xfrm>
            <a:off x="0" y="1357313"/>
            <a:ext cx="5500688" cy="4152900"/>
          </a:xfrm>
          <a:prstGeom prst="rect">
            <a:avLst/>
          </a:prstGeom>
          <a:noFill/>
          <a:ln w="28575">
            <a:solidFill>
              <a:schemeClr val="tx1"/>
            </a:solidFill>
            <a:miter lim="800000"/>
            <a:headEnd/>
            <a:tailEnd/>
          </a:ln>
        </p:spPr>
      </p:pic>
      <p:pic>
        <p:nvPicPr>
          <p:cNvPr id="4100" name="Imagem 4" descr="Cinza.jpg"/>
          <p:cNvPicPr>
            <a:picLocks noChangeAspect="1"/>
          </p:cNvPicPr>
          <p:nvPr/>
        </p:nvPicPr>
        <p:blipFill>
          <a:blip r:embed="rId2"/>
          <a:srcRect/>
          <a:stretch>
            <a:fillRect/>
          </a:stretch>
        </p:blipFill>
        <p:spPr bwMode="auto">
          <a:xfrm>
            <a:off x="4786313" y="928688"/>
            <a:ext cx="4143375" cy="4857750"/>
          </a:xfrm>
          <a:prstGeom prst="rect">
            <a:avLst/>
          </a:prstGeom>
          <a:noFill/>
          <a:ln w="38100">
            <a:solidFill>
              <a:schemeClr val="tx1"/>
            </a:solidFill>
            <a:miter lim="800000"/>
            <a:headEnd/>
            <a:tailEnd/>
          </a:ln>
        </p:spPr>
      </p:pic>
      <p:sp>
        <p:nvSpPr>
          <p:cNvPr id="4101" name="CaixaDeTexto 7"/>
          <p:cNvSpPr txBox="1">
            <a:spLocks noChangeArrowheads="1"/>
          </p:cNvSpPr>
          <p:nvPr/>
        </p:nvSpPr>
        <p:spPr bwMode="auto">
          <a:xfrm>
            <a:off x="4929188" y="2254250"/>
            <a:ext cx="3857625" cy="2554545"/>
          </a:xfrm>
          <a:prstGeom prst="rect">
            <a:avLst/>
          </a:prstGeom>
          <a:noFill/>
          <a:ln w="9525">
            <a:noFill/>
            <a:miter lim="800000"/>
            <a:headEnd/>
            <a:tailEnd/>
          </a:ln>
        </p:spPr>
        <p:txBody>
          <a:bodyPr>
            <a:spAutoFit/>
          </a:bodyPr>
          <a:lstStyle/>
          <a:p>
            <a:r>
              <a:rPr lang="pt-BR" sz="2000" dirty="0">
                <a:cs typeface="Arial" charset="0"/>
              </a:rPr>
              <a:t>Sinto-me como aquele menino que ganhou uma bacia de jabuticabas.</a:t>
            </a:r>
            <a:br>
              <a:rPr lang="pt-BR" sz="2000" dirty="0">
                <a:cs typeface="Arial" charset="0"/>
              </a:rPr>
            </a:br>
            <a:endParaRPr lang="pt-BR" sz="2000" dirty="0">
              <a:cs typeface="Arial" charset="0"/>
            </a:endParaRPr>
          </a:p>
          <a:p>
            <a:r>
              <a:rPr lang="pt-BR" sz="2000" dirty="0">
                <a:cs typeface="Arial" charset="0"/>
              </a:rPr>
              <a:t>As primeiras, ele chupou displicente, mas percebendo que </a:t>
            </a:r>
            <a:r>
              <a:rPr lang="pt-BR" sz="2000" dirty="0" smtClean="0">
                <a:cs typeface="Arial" charset="0"/>
              </a:rPr>
              <a:t>faltavam </a:t>
            </a:r>
            <a:r>
              <a:rPr lang="pt-BR" sz="2000" dirty="0">
                <a:cs typeface="Arial" charset="0"/>
              </a:rPr>
              <a:t>poucas, </a:t>
            </a:r>
            <a:r>
              <a:rPr lang="pt-BR" sz="2000" dirty="0" smtClean="0">
                <a:cs typeface="Arial" charset="0"/>
              </a:rPr>
              <a:t>roeu </a:t>
            </a:r>
            <a:r>
              <a:rPr lang="pt-BR" sz="2000" dirty="0">
                <a:cs typeface="Arial" charset="0"/>
              </a:rPr>
              <a:t>o caroço.</a:t>
            </a:r>
          </a:p>
        </p:txBody>
      </p:sp>
    </p:spTree>
  </p:cSld>
  <p:clrMapOvr>
    <a:masterClrMapping/>
  </p:clrMapOvr>
  <p:transition spd="med">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m 2" descr="Cinza.jpg"/>
          <p:cNvPicPr>
            <a:picLocks noChangeAspect="1"/>
          </p:cNvPicPr>
          <p:nvPr/>
        </p:nvPicPr>
        <p:blipFill>
          <a:blip r:embed="rId2"/>
          <a:srcRect/>
          <a:stretch>
            <a:fillRect/>
          </a:stretch>
        </p:blipFill>
        <p:spPr bwMode="auto">
          <a:xfrm>
            <a:off x="0" y="428625"/>
            <a:ext cx="8286750" cy="5929313"/>
          </a:xfrm>
          <a:prstGeom prst="rect">
            <a:avLst/>
          </a:prstGeom>
          <a:noFill/>
          <a:ln w="28575">
            <a:solidFill>
              <a:schemeClr val="tx1"/>
            </a:solidFill>
            <a:miter lim="800000"/>
            <a:headEnd/>
            <a:tailEnd/>
          </a:ln>
        </p:spPr>
      </p:pic>
      <p:pic>
        <p:nvPicPr>
          <p:cNvPr id="5123" name="Imagem 7" descr="0-0by.jpg"/>
          <p:cNvPicPr>
            <a:picLocks noChangeAspect="1"/>
          </p:cNvPicPr>
          <p:nvPr/>
        </p:nvPicPr>
        <p:blipFill>
          <a:blip r:embed="rId3"/>
          <a:srcRect/>
          <a:stretch>
            <a:fillRect/>
          </a:stretch>
        </p:blipFill>
        <p:spPr bwMode="auto">
          <a:xfrm>
            <a:off x="0" y="1285875"/>
            <a:ext cx="5524500" cy="4143375"/>
          </a:xfrm>
          <a:prstGeom prst="rect">
            <a:avLst/>
          </a:prstGeom>
          <a:noFill/>
          <a:ln w="28575">
            <a:solidFill>
              <a:schemeClr val="tx1"/>
            </a:solidFill>
            <a:miter lim="800000"/>
            <a:headEnd/>
            <a:tailEnd/>
          </a:ln>
        </p:spPr>
      </p:pic>
      <p:pic>
        <p:nvPicPr>
          <p:cNvPr id="5124" name="Imagem 4" descr="Cinza.jpg"/>
          <p:cNvPicPr>
            <a:picLocks noChangeAspect="1"/>
          </p:cNvPicPr>
          <p:nvPr/>
        </p:nvPicPr>
        <p:blipFill>
          <a:blip r:embed="rId2"/>
          <a:srcRect/>
          <a:stretch>
            <a:fillRect/>
          </a:stretch>
        </p:blipFill>
        <p:spPr bwMode="auto">
          <a:xfrm>
            <a:off x="4786313" y="928688"/>
            <a:ext cx="4143375" cy="4857750"/>
          </a:xfrm>
          <a:prstGeom prst="rect">
            <a:avLst/>
          </a:prstGeom>
          <a:noFill/>
          <a:ln w="38100">
            <a:solidFill>
              <a:schemeClr val="tx1"/>
            </a:solidFill>
            <a:miter lim="800000"/>
            <a:headEnd/>
            <a:tailEnd/>
          </a:ln>
        </p:spPr>
      </p:pic>
      <p:sp>
        <p:nvSpPr>
          <p:cNvPr id="5125" name="CaixaDeTexto 5"/>
          <p:cNvSpPr txBox="1">
            <a:spLocks noChangeArrowheads="1"/>
          </p:cNvSpPr>
          <p:nvPr/>
        </p:nvSpPr>
        <p:spPr bwMode="auto">
          <a:xfrm>
            <a:off x="5072063" y="1643063"/>
            <a:ext cx="3571875" cy="3478212"/>
          </a:xfrm>
          <a:prstGeom prst="rect">
            <a:avLst/>
          </a:prstGeom>
          <a:noFill/>
          <a:ln w="9525">
            <a:noFill/>
            <a:miter lim="800000"/>
            <a:headEnd/>
            <a:tailEnd/>
          </a:ln>
        </p:spPr>
        <p:txBody>
          <a:bodyPr>
            <a:spAutoFit/>
          </a:bodyPr>
          <a:lstStyle/>
          <a:p>
            <a:r>
              <a:rPr lang="pt-BR" sz="2000">
                <a:cs typeface="Arial" charset="0"/>
              </a:rPr>
              <a:t>Já não tenho tempo para lidar com mediocridades.</a:t>
            </a:r>
            <a:br>
              <a:rPr lang="pt-BR" sz="2000">
                <a:cs typeface="Arial" charset="0"/>
              </a:rPr>
            </a:br>
            <a:r>
              <a:rPr lang="pt-BR" sz="2000">
                <a:cs typeface="Arial" charset="0"/>
              </a:rPr>
              <a:t/>
            </a:r>
            <a:br>
              <a:rPr lang="pt-BR" sz="2000">
                <a:cs typeface="Arial" charset="0"/>
              </a:rPr>
            </a:br>
            <a:r>
              <a:rPr lang="pt-BR" sz="2000">
                <a:cs typeface="Arial" charset="0"/>
              </a:rPr>
              <a:t>Não quero estar em reuniões onde desfilam egos inflados.</a:t>
            </a:r>
          </a:p>
          <a:p>
            <a:endParaRPr lang="pt-BR" sz="2000">
              <a:cs typeface="Arial" charset="0"/>
            </a:endParaRPr>
          </a:p>
          <a:p>
            <a:r>
              <a:rPr lang="pt-BR" sz="2000">
                <a:cs typeface="Arial" charset="0"/>
              </a:rPr>
              <a:t>Inquieto-me com invejosos tentando destruir quem eles admiram, cobiçando seus lugares, talentos e</a:t>
            </a:r>
            <a:br>
              <a:rPr lang="pt-BR" sz="2000">
                <a:cs typeface="Arial" charset="0"/>
              </a:rPr>
            </a:br>
            <a:r>
              <a:rPr lang="pt-BR" sz="2000">
                <a:cs typeface="Arial" charset="0"/>
              </a:rPr>
              <a:t>sorte.</a:t>
            </a:r>
          </a:p>
        </p:txBody>
      </p:sp>
    </p:spTree>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m 2" descr="Cinza.jpg"/>
          <p:cNvPicPr>
            <a:picLocks noChangeAspect="1"/>
          </p:cNvPicPr>
          <p:nvPr/>
        </p:nvPicPr>
        <p:blipFill>
          <a:blip r:embed="rId2"/>
          <a:srcRect/>
          <a:stretch>
            <a:fillRect/>
          </a:stretch>
        </p:blipFill>
        <p:spPr bwMode="auto">
          <a:xfrm>
            <a:off x="0" y="428625"/>
            <a:ext cx="8286750" cy="5929313"/>
          </a:xfrm>
          <a:prstGeom prst="rect">
            <a:avLst/>
          </a:prstGeom>
          <a:noFill/>
          <a:ln w="28575">
            <a:solidFill>
              <a:schemeClr val="tx1"/>
            </a:solidFill>
            <a:miter lim="800000"/>
            <a:headEnd/>
            <a:tailEnd/>
          </a:ln>
        </p:spPr>
      </p:pic>
      <p:pic>
        <p:nvPicPr>
          <p:cNvPr id="6147" name="Imagem 3" descr="0-0by1.jpg"/>
          <p:cNvPicPr>
            <a:picLocks noChangeAspect="1"/>
          </p:cNvPicPr>
          <p:nvPr/>
        </p:nvPicPr>
        <p:blipFill>
          <a:blip r:embed="rId3"/>
          <a:srcRect/>
          <a:stretch>
            <a:fillRect/>
          </a:stretch>
        </p:blipFill>
        <p:spPr bwMode="auto">
          <a:xfrm>
            <a:off x="0" y="1285875"/>
            <a:ext cx="5524500" cy="4143375"/>
          </a:xfrm>
          <a:prstGeom prst="rect">
            <a:avLst/>
          </a:prstGeom>
          <a:noFill/>
          <a:ln w="28575">
            <a:solidFill>
              <a:schemeClr val="tx1"/>
            </a:solidFill>
            <a:miter lim="800000"/>
            <a:headEnd/>
            <a:tailEnd/>
          </a:ln>
        </p:spPr>
      </p:pic>
      <p:pic>
        <p:nvPicPr>
          <p:cNvPr id="6148" name="Imagem 4" descr="Cinza.jpg"/>
          <p:cNvPicPr>
            <a:picLocks noChangeAspect="1"/>
          </p:cNvPicPr>
          <p:nvPr/>
        </p:nvPicPr>
        <p:blipFill>
          <a:blip r:embed="rId2"/>
          <a:srcRect/>
          <a:stretch>
            <a:fillRect/>
          </a:stretch>
        </p:blipFill>
        <p:spPr bwMode="auto">
          <a:xfrm>
            <a:off x="4786313" y="928688"/>
            <a:ext cx="4143375" cy="4857750"/>
          </a:xfrm>
          <a:prstGeom prst="rect">
            <a:avLst/>
          </a:prstGeom>
          <a:noFill/>
          <a:ln w="38100">
            <a:solidFill>
              <a:schemeClr val="tx1"/>
            </a:solidFill>
            <a:miter lim="800000"/>
            <a:headEnd/>
            <a:tailEnd/>
          </a:ln>
        </p:spPr>
      </p:pic>
      <p:sp>
        <p:nvSpPr>
          <p:cNvPr id="6149" name="CaixaDeTexto 4"/>
          <p:cNvSpPr txBox="1">
            <a:spLocks noChangeArrowheads="1"/>
          </p:cNvSpPr>
          <p:nvPr/>
        </p:nvSpPr>
        <p:spPr bwMode="auto">
          <a:xfrm>
            <a:off x="5000625" y="1758950"/>
            <a:ext cx="3786188" cy="3170238"/>
          </a:xfrm>
          <a:prstGeom prst="rect">
            <a:avLst/>
          </a:prstGeom>
          <a:noFill/>
          <a:ln w="9525">
            <a:noFill/>
            <a:miter lim="800000"/>
            <a:headEnd/>
            <a:tailEnd/>
          </a:ln>
        </p:spPr>
        <p:txBody>
          <a:bodyPr>
            <a:spAutoFit/>
          </a:bodyPr>
          <a:lstStyle/>
          <a:p>
            <a:r>
              <a:rPr lang="pt-BR" sz="2000"/>
              <a:t>Já não tenho tempo para conversas intermináveis, para discutir assuntos inúteis sobre vidas alheias que nem fazem parte da minha.</a:t>
            </a:r>
            <a:br>
              <a:rPr lang="pt-BR" sz="2000"/>
            </a:br>
            <a:r>
              <a:rPr lang="pt-BR" sz="2000"/>
              <a:t/>
            </a:r>
            <a:br>
              <a:rPr lang="pt-BR" sz="2000"/>
            </a:br>
            <a:r>
              <a:rPr lang="pt-BR" sz="2000"/>
              <a:t>Já não tenho tempo para administrar melindres de pessoas, que apesar da idade cronológica, são imaturos.</a:t>
            </a:r>
          </a:p>
        </p:txBody>
      </p:sp>
    </p:spTree>
  </p:cSld>
  <p:clrMapOvr>
    <a:masterClrMapping/>
  </p:clrMapOvr>
  <p:transition spd="med">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m 2" descr="Cinza.jpg"/>
          <p:cNvPicPr>
            <a:picLocks noChangeAspect="1"/>
          </p:cNvPicPr>
          <p:nvPr/>
        </p:nvPicPr>
        <p:blipFill>
          <a:blip r:embed="rId2"/>
          <a:srcRect/>
          <a:stretch>
            <a:fillRect/>
          </a:stretch>
        </p:blipFill>
        <p:spPr bwMode="auto">
          <a:xfrm>
            <a:off x="0" y="428625"/>
            <a:ext cx="8286750" cy="5929313"/>
          </a:xfrm>
          <a:prstGeom prst="rect">
            <a:avLst/>
          </a:prstGeom>
          <a:noFill/>
          <a:ln w="28575">
            <a:solidFill>
              <a:schemeClr val="tx1"/>
            </a:solidFill>
            <a:miter lim="800000"/>
            <a:headEnd/>
            <a:tailEnd/>
          </a:ln>
        </p:spPr>
      </p:pic>
      <p:pic>
        <p:nvPicPr>
          <p:cNvPr id="7171" name="Imagem 2" descr="0-0by2.jpg"/>
          <p:cNvPicPr>
            <a:picLocks noChangeAspect="1"/>
          </p:cNvPicPr>
          <p:nvPr/>
        </p:nvPicPr>
        <p:blipFill>
          <a:blip r:embed="rId3"/>
          <a:srcRect/>
          <a:stretch>
            <a:fillRect/>
          </a:stretch>
        </p:blipFill>
        <p:spPr bwMode="auto">
          <a:xfrm>
            <a:off x="0" y="1214438"/>
            <a:ext cx="5619750" cy="4214812"/>
          </a:xfrm>
          <a:prstGeom prst="rect">
            <a:avLst/>
          </a:prstGeom>
          <a:noFill/>
          <a:ln w="28575">
            <a:solidFill>
              <a:schemeClr val="tx1"/>
            </a:solidFill>
            <a:miter lim="800000"/>
            <a:headEnd/>
            <a:tailEnd/>
          </a:ln>
        </p:spPr>
      </p:pic>
      <p:pic>
        <p:nvPicPr>
          <p:cNvPr id="7172" name="Imagem 4" descr="Cinza.jpg"/>
          <p:cNvPicPr>
            <a:picLocks noChangeAspect="1"/>
          </p:cNvPicPr>
          <p:nvPr/>
        </p:nvPicPr>
        <p:blipFill>
          <a:blip r:embed="rId2"/>
          <a:srcRect/>
          <a:stretch>
            <a:fillRect/>
          </a:stretch>
        </p:blipFill>
        <p:spPr bwMode="auto">
          <a:xfrm>
            <a:off x="4786313" y="928688"/>
            <a:ext cx="4143375" cy="4857750"/>
          </a:xfrm>
          <a:prstGeom prst="rect">
            <a:avLst/>
          </a:prstGeom>
          <a:noFill/>
          <a:ln w="38100">
            <a:solidFill>
              <a:schemeClr val="tx1"/>
            </a:solidFill>
            <a:miter lim="800000"/>
            <a:headEnd/>
            <a:tailEnd/>
          </a:ln>
        </p:spPr>
      </p:pic>
      <p:sp>
        <p:nvSpPr>
          <p:cNvPr id="7173" name="CaixaDeTexto 4"/>
          <p:cNvSpPr txBox="1">
            <a:spLocks noChangeArrowheads="1"/>
          </p:cNvSpPr>
          <p:nvPr/>
        </p:nvSpPr>
        <p:spPr bwMode="auto">
          <a:xfrm>
            <a:off x="4929188" y="2254250"/>
            <a:ext cx="3714750" cy="2246313"/>
          </a:xfrm>
          <a:prstGeom prst="rect">
            <a:avLst/>
          </a:prstGeom>
          <a:noFill/>
          <a:ln w="9525">
            <a:noFill/>
            <a:miter lim="800000"/>
            <a:headEnd/>
            <a:tailEnd/>
          </a:ln>
        </p:spPr>
        <p:txBody>
          <a:bodyPr>
            <a:spAutoFit/>
          </a:bodyPr>
          <a:lstStyle/>
          <a:p>
            <a:r>
              <a:rPr lang="pt-BR" sz="2000"/>
              <a:t>Detesto fazer acareação de desafetos que brigaram pelo majestoso cargo de secretário geral do coral.</a:t>
            </a:r>
            <a:br>
              <a:rPr lang="pt-BR" sz="2000"/>
            </a:br>
            <a:endParaRPr lang="pt-BR" sz="2000"/>
          </a:p>
          <a:p>
            <a:r>
              <a:rPr lang="pt-BR" sz="2000"/>
              <a:t>As pessoas não debatem conteúdos, apenas os rótulos.</a:t>
            </a:r>
          </a:p>
        </p:txBody>
      </p:sp>
    </p:spTree>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m 2" descr="Cinza.jpg"/>
          <p:cNvPicPr>
            <a:picLocks noChangeAspect="1"/>
          </p:cNvPicPr>
          <p:nvPr/>
        </p:nvPicPr>
        <p:blipFill>
          <a:blip r:embed="rId2"/>
          <a:srcRect/>
          <a:stretch>
            <a:fillRect/>
          </a:stretch>
        </p:blipFill>
        <p:spPr bwMode="auto">
          <a:xfrm>
            <a:off x="0" y="428625"/>
            <a:ext cx="8286750" cy="5929313"/>
          </a:xfrm>
          <a:prstGeom prst="rect">
            <a:avLst/>
          </a:prstGeom>
          <a:noFill/>
          <a:ln w="28575">
            <a:solidFill>
              <a:schemeClr val="tx1"/>
            </a:solidFill>
            <a:miter lim="800000"/>
            <a:headEnd/>
            <a:tailEnd/>
          </a:ln>
        </p:spPr>
      </p:pic>
      <p:pic>
        <p:nvPicPr>
          <p:cNvPr id="8195" name="Imagem 3" descr="0-00.jpg"/>
          <p:cNvPicPr>
            <a:picLocks noChangeAspect="1"/>
          </p:cNvPicPr>
          <p:nvPr/>
        </p:nvPicPr>
        <p:blipFill>
          <a:blip r:embed="rId3"/>
          <a:srcRect l="13693"/>
          <a:stretch>
            <a:fillRect/>
          </a:stretch>
        </p:blipFill>
        <p:spPr bwMode="auto">
          <a:xfrm>
            <a:off x="0" y="1214438"/>
            <a:ext cx="4857750" cy="4221162"/>
          </a:xfrm>
          <a:prstGeom prst="rect">
            <a:avLst/>
          </a:prstGeom>
          <a:noFill/>
          <a:ln w="28575">
            <a:solidFill>
              <a:schemeClr val="tx1"/>
            </a:solidFill>
            <a:miter lim="800000"/>
            <a:headEnd/>
            <a:tailEnd/>
          </a:ln>
        </p:spPr>
      </p:pic>
      <p:pic>
        <p:nvPicPr>
          <p:cNvPr id="8196" name="Imagem 4" descr="Cinza.jpg"/>
          <p:cNvPicPr>
            <a:picLocks noChangeAspect="1"/>
          </p:cNvPicPr>
          <p:nvPr/>
        </p:nvPicPr>
        <p:blipFill>
          <a:blip r:embed="rId2"/>
          <a:srcRect/>
          <a:stretch>
            <a:fillRect/>
          </a:stretch>
        </p:blipFill>
        <p:spPr bwMode="auto">
          <a:xfrm>
            <a:off x="4786313" y="928688"/>
            <a:ext cx="4143375" cy="4857750"/>
          </a:xfrm>
          <a:prstGeom prst="rect">
            <a:avLst/>
          </a:prstGeom>
          <a:noFill/>
          <a:ln w="38100">
            <a:solidFill>
              <a:schemeClr val="tx1"/>
            </a:solidFill>
            <a:miter lim="800000"/>
            <a:headEnd/>
            <a:tailEnd/>
          </a:ln>
        </p:spPr>
      </p:pic>
      <p:sp>
        <p:nvSpPr>
          <p:cNvPr id="8197" name="CaixaDeTexto 5"/>
          <p:cNvSpPr txBox="1">
            <a:spLocks noChangeArrowheads="1"/>
          </p:cNvSpPr>
          <p:nvPr/>
        </p:nvSpPr>
        <p:spPr bwMode="auto">
          <a:xfrm>
            <a:off x="4929188" y="1263650"/>
            <a:ext cx="3786187" cy="4094163"/>
          </a:xfrm>
          <a:prstGeom prst="rect">
            <a:avLst/>
          </a:prstGeom>
          <a:noFill/>
          <a:ln w="9525">
            <a:noFill/>
            <a:miter lim="800000"/>
            <a:headEnd/>
            <a:tailEnd/>
          </a:ln>
        </p:spPr>
        <p:txBody>
          <a:bodyPr>
            <a:spAutoFit/>
          </a:bodyPr>
          <a:lstStyle/>
          <a:p>
            <a:r>
              <a:rPr lang="pt-BR" sz="2000"/>
              <a:t>Meu tempo tornou-se escasso para debater rótulos, quero a essência, minha alma tem pressa... </a:t>
            </a:r>
          </a:p>
          <a:p>
            <a:endParaRPr lang="pt-BR" sz="2000"/>
          </a:p>
          <a:p>
            <a:r>
              <a:rPr lang="pt-BR" sz="2000"/>
              <a:t>Sem muitas jabuticabas na bacia, quero viver ao lado de gente humana, muito humana, que sabe rir de seus tropeços, não se encanta com triunfos, não se considera eleita antes da hora, não foge de sua mortalidade...</a:t>
            </a:r>
          </a:p>
        </p:txBody>
      </p:sp>
    </p:spTree>
  </p:cSld>
  <p:clrMapOvr>
    <a:masterClrMapping/>
  </p:clrMapOvr>
  <p:transition spd="med">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m 2" descr="Cinza.jpg"/>
          <p:cNvPicPr>
            <a:picLocks noChangeAspect="1"/>
          </p:cNvPicPr>
          <p:nvPr/>
        </p:nvPicPr>
        <p:blipFill>
          <a:blip r:embed="rId2"/>
          <a:srcRect/>
          <a:stretch>
            <a:fillRect/>
          </a:stretch>
        </p:blipFill>
        <p:spPr bwMode="auto">
          <a:xfrm>
            <a:off x="0" y="428625"/>
            <a:ext cx="8286750" cy="5929313"/>
          </a:xfrm>
          <a:prstGeom prst="rect">
            <a:avLst/>
          </a:prstGeom>
          <a:noFill/>
          <a:ln w="28575">
            <a:solidFill>
              <a:schemeClr val="tx1"/>
            </a:solidFill>
            <a:miter lim="800000"/>
            <a:headEnd/>
            <a:tailEnd/>
          </a:ln>
        </p:spPr>
      </p:pic>
      <p:pic>
        <p:nvPicPr>
          <p:cNvPr id="9219" name="Imagem 3" descr="0-0000.jpg"/>
          <p:cNvPicPr>
            <a:picLocks noChangeAspect="1"/>
          </p:cNvPicPr>
          <p:nvPr/>
        </p:nvPicPr>
        <p:blipFill>
          <a:blip r:embed="rId3"/>
          <a:srcRect/>
          <a:stretch>
            <a:fillRect/>
          </a:stretch>
        </p:blipFill>
        <p:spPr bwMode="auto">
          <a:xfrm>
            <a:off x="0" y="1214438"/>
            <a:ext cx="6338888" cy="4214812"/>
          </a:xfrm>
          <a:prstGeom prst="rect">
            <a:avLst/>
          </a:prstGeom>
          <a:noFill/>
          <a:ln w="28575">
            <a:solidFill>
              <a:schemeClr val="tx1"/>
            </a:solidFill>
            <a:miter lim="800000"/>
            <a:headEnd/>
            <a:tailEnd/>
          </a:ln>
        </p:spPr>
      </p:pic>
      <p:pic>
        <p:nvPicPr>
          <p:cNvPr id="9220" name="Imagem 4" descr="Cinza.jpg"/>
          <p:cNvPicPr>
            <a:picLocks noChangeAspect="1"/>
          </p:cNvPicPr>
          <p:nvPr/>
        </p:nvPicPr>
        <p:blipFill>
          <a:blip r:embed="rId2"/>
          <a:srcRect/>
          <a:stretch>
            <a:fillRect/>
          </a:stretch>
        </p:blipFill>
        <p:spPr bwMode="auto">
          <a:xfrm>
            <a:off x="4786313" y="928688"/>
            <a:ext cx="4143375" cy="4857750"/>
          </a:xfrm>
          <a:prstGeom prst="rect">
            <a:avLst/>
          </a:prstGeom>
          <a:noFill/>
          <a:ln w="38100">
            <a:solidFill>
              <a:schemeClr val="tx1"/>
            </a:solidFill>
            <a:miter lim="800000"/>
            <a:headEnd/>
            <a:tailEnd/>
          </a:ln>
        </p:spPr>
      </p:pic>
      <p:sp>
        <p:nvSpPr>
          <p:cNvPr id="9221" name="CaixaDeTexto 6"/>
          <p:cNvSpPr txBox="1">
            <a:spLocks noChangeArrowheads="1"/>
          </p:cNvSpPr>
          <p:nvPr/>
        </p:nvSpPr>
        <p:spPr bwMode="auto">
          <a:xfrm>
            <a:off x="4929188" y="1714500"/>
            <a:ext cx="3857625" cy="2246313"/>
          </a:xfrm>
          <a:prstGeom prst="rect">
            <a:avLst/>
          </a:prstGeom>
          <a:noFill/>
          <a:ln w="9525">
            <a:noFill/>
            <a:miter lim="800000"/>
            <a:headEnd/>
            <a:tailEnd/>
          </a:ln>
        </p:spPr>
        <p:txBody>
          <a:bodyPr>
            <a:spAutoFit/>
          </a:bodyPr>
          <a:lstStyle/>
          <a:p>
            <a:r>
              <a:rPr lang="pt-BR" sz="2000"/>
              <a:t>Só há que caminhar perto de coisas e pessoas de verdade.</a:t>
            </a:r>
            <a:br>
              <a:rPr lang="pt-BR" sz="2000"/>
            </a:br>
            <a:endParaRPr lang="pt-BR" sz="2000"/>
          </a:p>
          <a:p>
            <a:r>
              <a:rPr lang="pt-BR" sz="2000"/>
              <a:t>O essencial faz a vida valer a pena.</a:t>
            </a:r>
            <a:br>
              <a:rPr lang="pt-BR" sz="2000"/>
            </a:br>
            <a:r>
              <a:rPr lang="pt-BR" sz="2000"/>
              <a:t/>
            </a:r>
            <a:br>
              <a:rPr lang="pt-BR" sz="2000"/>
            </a:br>
            <a:r>
              <a:rPr lang="pt-BR" sz="2000"/>
              <a:t>E para mim, basta o essencial!</a:t>
            </a:r>
          </a:p>
        </p:txBody>
      </p:sp>
      <p:sp>
        <p:nvSpPr>
          <p:cNvPr id="9222" name="CaixaDeTexto 7"/>
          <p:cNvSpPr txBox="1">
            <a:spLocks noChangeArrowheads="1"/>
          </p:cNvSpPr>
          <p:nvPr/>
        </p:nvSpPr>
        <p:spPr bwMode="auto">
          <a:xfrm>
            <a:off x="5214942" y="4500570"/>
            <a:ext cx="3071812" cy="584200"/>
          </a:xfrm>
          <a:prstGeom prst="rect">
            <a:avLst/>
          </a:prstGeom>
          <a:noFill/>
          <a:ln w="9525">
            <a:noFill/>
            <a:miter lim="800000"/>
            <a:headEnd/>
            <a:tailEnd/>
          </a:ln>
        </p:spPr>
        <p:txBody>
          <a:bodyPr>
            <a:spAutoFit/>
          </a:bodyPr>
          <a:lstStyle/>
          <a:p>
            <a:r>
              <a:rPr lang="pt-BR" sz="3200" b="1" dirty="0">
                <a:latin typeface="Monotype Corsiva" pitchFamily="66" charset="0"/>
              </a:rPr>
              <a:t>Mário de Andrade</a:t>
            </a:r>
          </a:p>
        </p:txBody>
      </p:sp>
      <p:sp>
        <p:nvSpPr>
          <p:cNvPr id="7" name="CaixaDeTexto 6"/>
          <p:cNvSpPr txBox="1"/>
          <p:nvPr/>
        </p:nvSpPr>
        <p:spPr>
          <a:xfrm>
            <a:off x="5357818" y="5000636"/>
            <a:ext cx="2672526" cy="369332"/>
          </a:xfrm>
          <a:prstGeom prst="rect">
            <a:avLst/>
          </a:prstGeom>
          <a:noFill/>
        </p:spPr>
        <p:txBody>
          <a:bodyPr wrap="none" rtlCol="0">
            <a:spAutoFit/>
          </a:bodyPr>
          <a:lstStyle/>
          <a:p>
            <a:r>
              <a:rPr lang="pt-BR" dirty="0"/>
              <a:t>09-10-1893//25-02-1945</a:t>
            </a:r>
          </a:p>
        </p:txBody>
      </p:sp>
    </p:spTree>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m 2" descr="Cinza.jpg"/>
          <p:cNvPicPr>
            <a:picLocks noChangeAspect="1"/>
          </p:cNvPicPr>
          <p:nvPr/>
        </p:nvPicPr>
        <p:blipFill>
          <a:blip r:embed="rId2"/>
          <a:srcRect/>
          <a:stretch>
            <a:fillRect/>
          </a:stretch>
        </p:blipFill>
        <p:spPr bwMode="auto">
          <a:xfrm>
            <a:off x="357188" y="428625"/>
            <a:ext cx="8358187" cy="6072188"/>
          </a:xfrm>
          <a:prstGeom prst="rect">
            <a:avLst/>
          </a:prstGeom>
          <a:noFill/>
          <a:ln w="28575">
            <a:solidFill>
              <a:schemeClr val="tx1"/>
            </a:solidFill>
            <a:miter lim="800000"/>
            <a:headEnd/>
            <a:tailEnd/>
          </a:ln>
        </p:spPr>
      </p:pic>
      <p:pic>
        <p:nvPicPr>
          <p:cNvPr id="10243" name="Imagem 4" descr="Cinza.jpg"/>
          <p:cNvPicPr>
            <a:picLocks noChangeAspect="1"/>
          </p:cNvPicPr>
          <p:nvPr/>
        </p:nvPicPr>
        <p:blipFill>
          <a:blip r:embed="rId2"/>
          <a:srcRect/>
          <a:stretch>
            <a:fillRect/>
          </a:stretch>
        </p:blipFill>
        <p:spPr bwMode="auto">
          <a:xfrm>
            <a:off x="857250" y="928688"/>
            <a:ext cx="7358063" cy="5072062"/>
          </a:xfrm>
          <a:prstGeom prst="rect">
            <a:avLst/>
          </a:prstGeom>
          <a:noFill/>
          <a:ln w="38100">
            <a:solidFill>
              <a:schemeClr val="tx1"/>
            </a:solidFill>
            <a:miter lim="800000"/>
            <a:headEnd/>
            <a:tailEnd/>
          </a:ln>
        </p:spPr>
      </p:pic>
      <p:pic>
        <p:nvPicPr>
          <p:cNvPr id="10244" name="Imagem 4" descr="0-000.jpg"/>
          <p:cNvPicPr>
            <a:picLocks noChangeAspect="1"/>
          </p:cNvPicPr>
          <p:nvPr/>
        </p:nvPicPr>
        <p:blipFill>
          <a:blip r:embed="rId3"/>
          <a:srcRect l="3065" t="15279" r="2898" b="13889"/>
          <a:stretch>
            <a:fillRect/>
          </a:stretch>
        </p:blipFill>
        <p:spPr bwMode="auto">
          <a:xfrm>
            <a:off x="1643063" y="1214438"/>
            <a:ext cx="5715000" cy="3168650"/>
          </a:xfrm>
          <a:prstGeom prst="rect">
            <a:avLst/>
          </a:prstGeom>
          <a:noFill/>
          <a:ln w="28575">
            <a:solidFill>
              <a:schemeClr val="tx1"/>
            </a:solidFill>
            <a:miter lim="800000"/>
            <a:headEnd/>
            <a:tailEnd/>
          </a:ln>
        </p:spPr>
      </p:pic>
      <p:sp>
        <p:nvSpPr>
          <p:cNvPr id="10245" name="CaixaDeTexto 5"/>
          <p:cNvSpPr txBox="1">
            <a:spLocks noChangeArrowheads="1"/>
          </p:cNvSpPr>
          <p:nvPr/>
        </p:nvSpPr>
        <p:spPr bwMode="auto">
          <a:xfrm>
            <a:off x="1071563" y="4910138"/>
            <a:ext cx="6929437" cy="1354137"/>
          </a:xfrm>
          <a:prstGeom prst="rect">
            <a:avLst/>
          </a:prstGeom>
          <a:noFill/>
          <a:ln w="9525">
            <a:noFill/>
            <a:miter lim="800000"/>
            <a:headEnd/>
            <a:tailEnd/>
          </a:ln>
        </p:spPr>
        <p:txBody>
          <a:bodyPr>
            <a:spAutoFit/>
          </a:bodyPr>
          <a:lstStyle/>
          <a:p>
            <a:pPr algn="ctr"/>
            <a:r>
              <a:rPr lang="pt-BR" b="1" i="1"/>
              <a:t> Forte abraço.</a:t>
            </a:r>
          </a:p>
          <a:p>
            <a:pPr algn="ctr"/>
            <a:r>
              <a:rPr lang="pt-BR" b="1" i="1"/>
              <a:t>Boa Semana!</a:t>
            </a:r>
          </a:p>
          <a:p>
            <a:pPr algn="ctr"/>
            <a:r>
              <a:rPr lang="pt-BR" sz="1400" b="1"/>
              <a:t> </a:t>
            </a:r>
          </a:p>
          <a:p>
            <a:pPr algn="ctr"/>
            <a:endParaRPr lang="pt-BR" i="1"/>
          </a:p>
          <a:p>
            <a:pPr algn="ctr"/>
            <a:endParaRPr lang="pt-BR" sz="1400"/>
          </a:p>
        </p:txBody>
      </p:sp>
    </p:spTree>
  </p:cSld>
  <p:clrMapOvr>
    <a:masterClrMapping/>
  </p:clrMapOvr>
  <p:transition spd="med">
    <p:zoom/>
  </p:transition>
  <p:timing>
    <p:tnLst>
      <p:par>
        <p:cTn id="1" dur="indefinite" restart="never" nodeType="tmRoot"/>
      </p:par>
    </p:tnLst>
  </p:timing>
</p:sld>
</file>

<file path=ppt/theme/theme1.xml><?xml version="1.0" encoding="utf-8"?>
<a:theme xmlns:a="http://schemas.openxmlformats.org/drawingml/2006/main" name="o_tempo_valios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o_tempo_valioso</Template>
  <TotalTime>0</TotalTime>
  <Words>185</Words>
  <Application>Microsoft Office PowerPoint</Application>
  <PresentationFormat>Apresentação na tela (4:3)</PresentationFormat>
  <Paragraphs>25</Paragraphs>
  <Slides>9</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9</vt:i4>
      </vt:variant>
    </vt:vector>
  </HeadingPairs>
  <TitlesOfParts>
    <vt:vector size="13" baseType="lpstr">
      <vt:lpstr>Arial</vt:lpstr>
      <vt:lpstr>Calibri</vt:lpstr>
      <vt:lpstr>Monotype Corsiva</vt:lpstr>
      <vt:lpstr>o_tempo_valioso</vt:lpstr>
      <vt:lpstr>Slide 1</vt:lpstr>
      <vt:lpstr>Slide 2</vt:lpstr>
      <vt:lpstr>Slide 3</vt:lpstr>
      <vt:lpstr>Slide 4</vt:lpstr>
      <vt:lpstr>Slide 5</vt:lpstr>
      <vt:lpstr>Slide 6</vt:lpstr>
      <vt:lpstr>Slide 7</vt:lpstr>
      <vt:lpstr>Slide 8</vt:lpstr>
      <vt:lpstr>Slide 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PC</dc:creator>
  <cp:lastModifiedBy>PC</cp:lastModifiedBy>
  <cp:revision>1</cp:revision>
  <dcterms:created xsi:type="dcterms:W3CDTF">2013-08-11T18:22:58Z</dcterms:created>
  <dcterms:modified xsi:type="dcterms:W3CDTF">2013-08-11T18:23:44Z</dcterms:modified>
</cp:coreProperties>
</file>