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3399"/>
    <a:srgbClr val="66FF66"/>
    <a:srgbClr val="FFFF00"/>
    <a:srgbClr val="CCFF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3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7" d="100"/>
          <a:sy n="37" d="100"/>
        </p:scale>
        <p:origin x="-147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30723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TW"/>
          </a:p>
        </p:txBody>
      </p:sp>
      <p:sp>
        <p:nvSpPr>
          <p:cNvPr id="30724" name="Rectangle 1028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0726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TW"/>
          </a:p>
        </p:txBody>
      </p:sp>
      <p:sp>
        <p:nvSpPr>
          <p:cNvPr id="30727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8BC0954-12DD-4545-A598-3DF4465CCC80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新細明體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22EF64-6690-4138-96AE-31DF758BE5FD}" type="slidenum">
              <a:rPr lang="en-US" altLang="zh-TW"/>
              <a:pPr/>
              <a:t>1</a:t>
            </a:fld>
            <a:endParaRPr lang="en-US" altLang="zh-TW"/>
          </a:p>
        </p:txBody>
      </p:sp>
      <p:sp>
        <p:nvSpPr>
          <p:cNvPr id="327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FB82A3-57C6-413A-B42B-B96A6E34C707}" type="slidenum">
              <a:rPr lang="en-US" altLang="zh-TW"/>
              <a:pPr/>
              <a:t>2</a:t>
            </a:fld>
            <a:endParaRPr lang="en-US" altLang="zh-TW"/>
          </a:p>
        </p:txBody>
      </p:sp>
      <p:sp>
        <p:nvSpPr>
          <p:cNvPr id="337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99321A-793A-4573-BA6C-1F3F448A9E87}" type="slidenum">
              <a:rPr lang="en-US" altLang="zh-TW"/>
              <a:pPr/>
              <a:t>3</a:t>
            </a:fld>
            <a:endParaRPr lang="en-US" altLang="zh-TW"/>
          </a:p>
        </p:txBody>
      </p:sp>
      <p:sp>
        <p:nvSpPr>
          <p:cNvPr id="348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5F7643-C0E3-40F1-B903-10D3C266EDB6}" type="slidenum">
              <a:rPr lang="en-US" altLang="zh-TW"/>
              <a:pPr/>
              <a:t>4</a:t>
            </a:fld>
            <a:endParaRPr lang="en-US" altLang="zh-TW"/>
          </a:p>
        </p:txBody>
      </p:sp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4DFAF3-7964-4B46-9CF9-439A0A14220E}" type="slidenum">
              <a:rPr lang="en-US" altLang="zh-TW"/>
              <a:pPr/>
              <a:t>5</a:t>
            </a:fld>
            <a:endParaRPr lang="en-US" altLang="zh-TW"/>
          </a:p>
        </p:txBody>
      </p:sp>
      <p:sp>
        <p:nvSpPr>
          <p:cNvPr id="36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000D25-6EB8-4D2E-AB96-F32EAA245056}" type="slidenum">
              <a:rPr lang="en-US" altLang="zh-TW"/>
              <a:pPr/>
              <a:t>6</a:t>
            </a:fld>
            <a:endParaRPr lang="en-US" altLang="zh-TW"/>
          </a:p>
        </p:txBody>
      </p:sp>
      <p:sp>
        <p:nvSpPr>
          <p:cNvPr id="37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65E380-6371-4847-B025-CB782D923E62}" type="slidenum">
              <a:rPr lang="en-US" altLang="zh-TW"/>
              <a:pPr/>
              <a:t>7</a:t>
            </a:fld>
            <a:endParaRPr lang="en-US" altLang="zh-TW"/>
          </a:p>
        </p:txBody>
      </p:sp>
      <p:sp>
        <p:nvSpPr>
          <p:cNvPr id="38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A275EF-F73F-4746-AFC7-344F0B1790B4}" type="slidenum">
              <a:rPr lang="en-US" altLang="zh-TW"/>
              <a:pPr/>
              <a:t>8</a:t>
            </a:fld>
            <a:endParaRPr lang="en-US" altLang="zh-TW"/>
          </a:p>
        </p:txBody>
      </p:sp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3F6670-2227-4BD0-8E34-06878A9F7D21}" type="slidenum">
              <a:rPr lang="en-US" altLang="zh-TW"/>
              <a:pPr/>
              <a:t>9</a:t>
            </a:fld>
            <a:endParaRPr lang="en-US" altLang="zh-TW"/>
          </a:p>
        </p:txBody>
      </p:sp>
      <p:sp>
        <p:nvSpPr>
          <p:cNvPr id="409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F2B844-BA34-41C8-927F-DA3A36774FB7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419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26DA74-6C86-4B51-9604-2DCC9BA3CD7C}" type="slidenum">
              <a:rPr lang="en-US" altLang="zh-TW"/>
              <a:pPr/>
              <a:t>11</a:t>
            </a:fld>
            <a:endParaRPr lang="en-US" altLang="zh-TW"/>
          </a:p>
        </p:txBody>
      </p:sp>
      <p:sp>
        <p:nvSpPr>
          <p:cNvPr id="430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451997-265A-4775-A26D-CDF7EA82326F}" type="slidenum">
              <a:rPr lang="en-US" altLang="zh-TW"/>
              <a:pPr/>
              <a:t>12</a:t>
            </a:fld>
            <a:endParaRPr lang="en-US" altLang="zh-TW"/>
          </a:p>
        </p:txBody>
      </p:sp>
      <p:sp>
        <p:nvSpPr>
          <p:cNvPr id="44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5234E0-4736-474F-AA92-AFDFE69AB0A6}" type="slidenum">
              <a:rPr lang="en-US" altLang="zh-TW"/>
              <a:pPr/>
              <a:t>13</a:t>
            </a:fld>
            <a:endParaRPr lang="en-US" altLang="zh-TW"/>
          </a:p>
        </p:txBody>
      </p:sp>
      <p:sp>
        <p:nvSpPr>
          <p:cNvPr id="45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51C08E-3C6D-463E-B61B-68E3F3BB1D0C}" type="slidenum">
              <a:rPr lang="en-US" altLang="zh-TW"/>
              <a:pPr/>
              <a:t>14</a:t>
            </a:fld>
            <a:endParaRPr lang="en-US" altLang="zh-TW"/>
          </a:p>
        </p:txBody>
      </p:sp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08C2F5-642C-47BB-A0C2-3C90F067A2E1}" type="slidenum">
              <a:rPr lang="en-US" altLang="zh-TW"/>
              <a:pPr/>
              <a:t>15</a:t>
            </a:fld>
            <a:endParaRPr lang="en-US" altLang="zh-TW"/>
          </a:p>
        </p:txBody>
      </p:sp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8CF5D6-4EB8-4915-BA78-507CF8792E4F}" type="slidenum">
              <a:rPr lang="en-US" altLang="zh-TW"/>
              <a:pPr/>
              <a:t>16</a:t>
            </a:fld>
            <a:endParaRPr lang="en-US" altLang="zh-TW"/>
          </a:p>
        </p:txBody>
      </p:sp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E6181-3507-4CA5-A2A9-C5163E324E3F}" type="slidenum">
              <a:rPr lang="en-US" altLang="zh-TW"/>
              <a:pPr/>
              <a:t>17</a:t>
            </a:fld>
            <a:endParaRPr lang="en-US" altLang="zh-TW"/>
          </a:p>
        </p:txBody>
      </p:sp>
      <p:sp>
        <p:nvSpPr>
          <p:cNvPr id="49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A7326C-D112-45AF-A421-77E986FC26A5}" type="slidenum">
              <a:rPr lang="en-US" altLang="zh-TW"/>
              <a:pPr/>
              <a:t>18</a:t>
            </a:fld>
            <a:endParaRPr lang="en-US" altLang="zh-TW"/>
          </a:p>
        </p:txBody>
      </p:sp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1083BE-7E9E-4F88-B3CC-13B392FBAF9B}" type="slidenum">
              <a:rPr lang="en-US" altLang="zh-TW"/>
              <a:pPr/>
              <a:t>19</a:t>
            </a:fld>
            <a:endParaRPr lang="en-US" altLang="zh-TW"/>
          </a:p>
        </p:txBody>
      </p:sp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923924-F12D-46F8-8B72-53A7E540D416}" type="slidenum">
              <a:rPr lang="en-US" altLang="zh-TW"/>
              <a:pPr/>
              <a:t>20</a:t>
            </a:fld>
            <a:endParaRPr lang="en-US" altLang="zh-TW"/>
          </a:p>
        </p:txBody>
      </p:sp>
      <p:sp>
        <p:nvSpPr>
          <p:cNvPr id="5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556083-55D7-4132-AD5C-F882B22C84C0}" type="slidenum">
              <a:rPr lang="en-US" altLang="zh-TW"/>
              <a:pPr/>
              <a:t>21</a:t>
            </a:fld>
            <a:endParaRPr lang="en-US" altLang="zh-TW"/>
          </a:p>
        </p:txBody>
      </p:sp>
      <p:sp>
        <p:nvSpPr>
          <p:cNvPr id="5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7EFDA3-2689-4A18-A214-1DA0FB1A7065}" type="slidenum">
              <a:rPr lang="en-US" altLang="zh-TW"/>
              <a:pPr/>
              <a:t>22</a:t>
            </a:fld>
            <a:endParaRPr lang="en-US" altLang="zh-TW"/>
          </a:p>
        </p:txBody>
      </p:sp>
      <p:sp>
        <p:nvSpPr>
          <p:cNvPr id="54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1E5422-FD2E-41FB-88C7-841DE33911E4}" type="slidenum">
              <a:rPr lang="en-US" altLang="zh-TW"/>
              <a:pPr/>
              <a:t>23</a:t>
            </a:fld>
            <a:endParaRPr lang="en-US" altLang="zh-TW"/>
          </a:p>
        </p:txBody>
      </p:sp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50E240-3BBB-4C2F-87B6-85F69620FA40}" type="slidenum">
              <a:rPr lang="en-US" altLang="zh-TW"/>
              <a:pPr/>
              <a:t>24</a:t>
            </a:fld>
            <a:endParaRPr lang="en-US" altLang="zh-TW"/>
          </a:p>
        </p:txBody>
      </p:sp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B47D8B-9600-4933-A2B3-3A8F705B5B8B}" type="slidenum">
              <a:rPr lang="en-US" altLang="zh-TW"/>
              <a:pPr/>
              <a:t>25</a:t>
            </a:fld>
            <a:endParaRPr lang="en-US" altLang="zh-TW"/>
          </a:p>
        </p:txBody>
      </p:sp>
      <p:sp>
        <p:nvSpPr>
          <p:cNvPr id="57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B2B8C4-8FC6-40FC-B9B8-60862E2FC8B9}" type="slidenum">
              <a:rPr lang="en-US" altLang="zh-TW"/>
              <a:pPr/>
              <a:t>26</a:t>
            </a:fld>
            <a:endParaRPr lang="en-US" altLang="zh-TW"/>
          </a:p>
        </p:txBody>
      </p:sp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067C2C-8F61-415A-B57A-71352F037A49}" type="slidenum">
              <a:rPr lang="en-US" altLang="zh-TW"/>
              <a:pPr/>
              <a:t>27</a:t>
            </a:fld>
            <a:endParaRPr lang="en-US" altLang="zh-TW"/>
          </a:p>
        </p:txBody>
      </p:sp>
      <p:sp>
        <p:nvSpPr>
          <p:cNvPr id="317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C29C9-84E5-459A-B572-A547AD68CD41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6B753-7708-4B0B-81B6-4EEF3837676F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8D046-5071-4A24-8C1F-183708632306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4618D-8AD6-46E1-B45D-61C682DDE103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57B5A-0883-4B02-8E96-8D2898D95EEA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CBDE3-C2A5-48C3-AA87-2DC69905AD16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54AEB-1C39-4399-8EB0-CB2700667B42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00411-50EE-41EC-94B4-E4B866B8A625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E4612E-D575-47B5-8EC5-811006658E75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5663A-7988-481B-AF95-B7078B58342D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6C407-0F50-4238-81EE-80B2BEB8C6E3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Ovr>
    <a:masterClrMapping/>
  </p:clrMapOvr>
  <p:transition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05B57F-D755-4725-ADE5-2E92358081D1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149725"/>
            <a:ext cx="8153400" cy="1871663"/>
          </a:xfrm>
        </p:spPr>
        <p:txBody>
          <a:bodyPr/>
          <a:lstStyle/>
          <a:p>
            <a:r>
              <a:rPr lang="pt-BR" sz="3200" b="1">
                <a:solidFill>
                  <a:srgbClr val="FF3399"/>
                </a:solidFill>
                <a:latin typeface="Tahoma" pitchFamily="34" charset="0"/>
              </a:rPr>
              <a:t/>
            </a:r>
            <a:br>
              <a:rPr lang="pt-BR" sz="3200" b="1">
                <a:solidFill>
                  <a:srgbClr val="FF3399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FF3399"/>
                </a:solidFill>
                <a:latin typeface="Tahoma" pitchFamily="34" charset="0"/>
              </a:rPr>
              <a:t>"...O maior erro do ser humano,                      é tentar tirar da cabe</a:t>
            </a:r>
            <a:r>
              <a:rPr lang="pt-BR" sz="3200" b="1">
                <a:solidFill>
                  <a:srgbClr val="FF3399"/>
                </a:solidFill>
                <a:latin typeface="Times New Roman"/>
              </a:rPr>
              <a:t>ç</a:t>
            </a:r>
            <a:r>
              <a:rPr lang="pt-BR" sz="3200" b="1">
                <a:solidFill>
                  <a:srgbClr val="FF3399"/>
                </a:solidFill>
                <a:latin typeface="Tahoma" pitchFamily="34" charset="0"/>
              </a:rPr>
              <a:t>a aquilo que não sai do coração..."</a:t>
            </a:r>
            <a:br>
              <a:rPr lang="pt-BR" sz="3200" b="1">
                <a:solidFill>
                  <a:srgbClr val="FF3399"/>
                </a:solidFill>
                <a:latin typeface="Tahoma" pitchFamily="34" charset="0"/>
              </a:rPr>
            </a:br>
            <a:endParaRPr lang="en-US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143000" y="381000"/>
            <a:ext cx="6477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3000" b="1">
                <a:solidFill>
                  <a:srgbClr val="FF3399"/>
                </a:solidFill>
                <a:latin typeface="Tahoma" pitchFamily="34" charset="0"/>
              </a:rPr>
              <a:t>NADA ACONTECE POR ACASO!</a:t>
            </a:r>
            <a:endParaRPr lang="pt-BR" sz="3000"/>
          </a:p>
        </p:txBody>
      </p:sp>
    </p:spTree>
  </p:cSld>
  <p:clrMapOvr>
    <a:masterClrMapping/>
  </p:clrMapOvr>
  <p:transition>
    <p:blinds dir="vert"/>
    <p:sndAc>
      <p:stSnd loop="1">
        <p:snd r:embed="rId3" name="My Way.wa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43000" y="1989138"/>
            <a:ext cx="7162800" cy="2663825"/>
          </a:xfrm>
        </p:spPr>
        <p:txBody>
          <a:bodyPr/>
          <a:lstStyle/>
          <a:p>
            <a:r>
              <a:rPr lang="pt-BR" sz="3200" b="1">
                <a:solidFill>
                  <a:srgbClr val="FF3300"/>
                </a:solidFill>
                <a:latin typeface="Tahoma" pitchFamily="34" charset="0"/>
              </a:rPr>
              <a:t/>
            </a:r>
            <a:br>
              <a:rPr lang="pt-BR" sz="3200" b="1">
                <a:solidFill>
                  <a:srgbClr val="FF3300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FF3300"/>
                </a:solidFill>
                <a:latin typeface="Tahoma" pitchFamily="34" charset="0"/>
              </a:rPr>
              <a:t>Um dia, um rapaz pobre que vendia mercadorias de porta</a:t>
            </a:r>
            <a:br>
              <a:rPr lang="pt-BR" sz="3200" b="1">
                <a:solidFill>
                  <a:srgbClr val="FF3300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FF3300"/>
                </a:solidFill>
                <a:latin typeface="Tahoma" pitchFamily="34" charset="0"/>
              </a:rPr>
              <a:t>em porta para pagar seus estudos, viu que só lhe</a:t>
            </a:r>
            <a:br>
              <a:rPr lang="pt-BR" sz="3200" b="1">
                <a:solidFill>
                  <a:srgbClr val="FF3300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FF3300"/>
                </a:solidFill>
                <a:latin typeface="Tahoma" pitchFamily="34" charset="0"/>
              </a:rPr>
              <a:t>restava uma simples moeda de dez centavos e tinha fome.</a:t>
            </a:r>
            <a:br>
              <a:rPr lang="pt-BR" sz="3200" b="1">
                <a:solidFill>
                  <a:srgbClr val="FF3300"/>
                </a:solidFill>
                <a:latin typeface="Tahoma" pitchFamily="34" charset="0"/>
              </a:rPr>
            </a:br>
            <a:endParaRPr lang="en-US">
              <a:solidFill>
                <a:srgbClr val="FF33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3789363"/>
            <a:ext cx="8305800" cy="2159000"/>
          </a:xfrm>
          <a:noFill/>
          <a:ln/>
        </p:spPr>
        <p:txBody>
          <a:bodyPr/>
          <a:lstStyle/>
          <a:p>
            <a:r>
              <a:rPr lang="pt-BR" sz="3200" b="1">
                <a:solidFill>
                  <a:srgbClr val="FF3300"/>
                </a:solidFill>
                <a:latin typeface="Tahoma" pitchFamily="34" charset="0"/>
              </a:rPr>
              <a:t>Decidiu que pediria comida na próxima casa. Porém, seus nervos o traíram quando uma encantadora mulher jovem lhe abriu a porta.</a:t>
            </a:r>
            <a:endParaRPr lang="en-US" sz="3200" b="1">
              <a:solidFill>
                <a:srgbClr val="FF33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836613"/>
            <a:ext cx="8229600" cy="3744912"/>
          </a:xfrm>
          <a:noFill/>
        </p:spPr>
        <p:txBody>
          <a:bodyPr/>
          <a:lstStyle/>
          <a:p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Em vez de comida, pediu um copo de água. Ela pensou </a:t>
            </a:r>
            <a:r>
              <a:rPr lang="pt-BR" sz="3200" b="1" dirty="0" smtClean="0">
                <a:solidFill>
                  <a:schemeClr val="bg1"/>
                </a:solidFill>
                <a:latin typeface="Tahoma" pitchFamily="34" charset="0"/>
              </a:rPr>
              <a:t>que o </a:t>
            </a:r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jovem parecia faminto e assim lhe deu um grande copo de leite. Ele bebeu devagar e depois lhe perguntou: </a:t>
            </a:r>
            <a:br>
              <a:rPr lang="pt-BR" sz="3200" b="1" dirty="0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-Quanto lhe devo? </a:t>
            </a:r>
            <a:br>
              <a:rPr lang="pt-BR" sz="3200" b="1" dirty="0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-Não me deves nada - respondeu ela.</a:t>
            </a:r>
            <a:endParaRPr lang="en-US" b="1" dirty="0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4343400"/>
            <a:ext cx="8001000" cy="1143000"/>
          </a:xfrm>
        </p:spPr>
        <p:txBody>
          <a:bodyPr/>
          <a:lstStyle/>
          <a:p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E continuou: - Minha mãe sempre nos ensinou a nunca aceitar pagamento por uma oferta caridosa. </a:t>
            </a:r>
            <a:br>
              <a:rPr lang="pt-BR" sz="3200" b="1" dirty="0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Ele disse: </a:t>
            </a:r>
            <a:br>
              <a:rPr lang="pt-BR" sz="3200" b="1" dirty="0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-Pois te agradeço de todo cora</a:t>
            </a:r>
            <a:r>
              <a:rPr lang="pt-BR" sz="3200" b="1" dirty="0">
                <a:solidFill>
                  <a:schemeClr val="bg1"/>
                </a:solidFill>
                <a:latin typeface="Times New Roman"/>
              </a:rPr>
              <a:t>ç</a:t>
            </a:r>
            <a:r>
              <a:rPr lang="pt-BR" sz="3200" b="1" dirty="0">
                <a:solidFill>
                  <a:schemeClr val="bg1"/>
                </a:solidFill>
                <a:latin typeface="Tahoma" pitchFamily="34" charset="0"/>
              </a:rPr>
              <a:t>ão.</a:t>
            </a:r>
            <a:r>
              <a:rPr lang="pt-BR" dirty="0">
                <a:solidFill>
                  <a:schemeClr val="tx1"/>
                </a:solidFill>
                <a:latin typeface="Tahoma" pitchFamily="34" charset="0"/>
              </a:rPr>
              <a:t> </a:t>
            </a:r>
            <a:endParaRPr lang="en-US" dirty="0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600200"/>
            <a:ext cx="76962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Quando Howard Kelly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saiu daquela casa, não só se sentiu mais forte fisicamente, mas tamb</a:t>
            </a:r>
            <a:r>
              <a:rPr lang="pt-BR" sz="3200" b="1">
                <a:solidFill>
                  <a:schemeClr val="tx1"/>
                </a:solidFill>
                <a:latin typeface="Times New Roman"/>
              </a:rPr>
              <a:t>é</a:t>
            </a:r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m sua fé em Deus e nos homens ficou mais forte.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990600" y="5105400"/>
            <a:ext cx="7010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3200" b="1">
                <a:latin typeface="Tahoma" pitchFamily="34" charset="0"/>
              </a:rPr>
              <a:t>Ele já estava resignado a se render e deixar tudo.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3141663"/>
            <a:ext cx="8215312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Anos depois, essa jovem mulher ficou gravemente doente.                             Os médicos locais estavam confusos.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66800" y="5029200"/>
            <a:ext cx="76200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Finalmente a enviaram à cidade grande, onde chamaram um especialista para estudar sua rara enfermidade.</a:t>
            </a:r>
            <a:r>
              <a:rPr lang="pt-BR" b="1">
                <a:solidFill>
                  <a:schemeClr val="tx1"/>
                </a:solidFill>
                <a:latin typeface="Tahoma" pitchFamily="34" charset="0"/>
              </a:rPr>
              <a:t> 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381000"/>
            <a:ext cx="7467600" cy="6858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Chamaram o Dr.Howard Kelly.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457200"/>
            <a:ext cx="8001000" cy="1143000"/>
          </a:xfrm>
        </p:spPr>
        <p:txBody>
          <a:bodyPr/>
          <a:lstStyle/>
          <a:p>
            <a:r>
              <a:rPr lang="pt-BR" sz="3200" b="1">
                <a:solidFill>
                  <a:srgbClr val="66FF66"/>
                </a:solidFill>
                <a:latin typeface="Tahoma" pitchFamily="34" charset="0"/>
              </a:rPr>
              <a:t>Quando escutou o nome do povoado de onde ela viera, uma estranha </a:t>
            </a:r>
            <a:br>
              <a:rPr lang="pt-BR" sz="3200" b="1">
                <a:solidFill>
                  <a:srgbClr val="66FF66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66FF66"/>
                </a:solidFill>
                <a:latin typeface="Tahoma" pitchFamily="34" charset="0"/>
              </a:rPr>
              <a:t>luz encheu seus olhos.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143000"/>
            <a:ext cx="8001000" cy="1143000"/>
          </a:xfrm>
        </p:spPr>
        <p:txBody>
          <a:bodyPr/>
          <a:lstStyle/>
          <a:p>
            <a:r>
              <a:rPr lang="pt-BR" sz="3200" b="1">
                <a:solidFill>
                  <a:srgbClr val="FF3399"/>
                </a:solidFill>
                <a:latin typeface="Tahoma" pitchFamily="34" charset="0"/>
              </a:rPr>
              <a:t>Imediatamente, vestido com a sua bata de médico, foi ver a paciente.</a:t>
            </a:r>
            <a:br>
              <a:rPr lang="pt-BR" sz="3200" b="1">
                <a:solidFill>
                  <a:srgbClr val="FF3399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FF3399"/>
                </a:solidFill>
                <a:latin typeface="Tahoma" pitchFamily="34" charset="0"/>
              </a:rPr>
              <a:t>Reconheceu imediatamente</a:t>
            </a:r>
            <a:br>
              <a:rPr lang="pt-BR" sz="3200" b="1">
                <a:solidFill>
                  <a:srgbClr val="FF3399"/>
                </a:solidFill>
                <a:latin typeface="Tahoma" pitchFamily="34" charset="0"/>
              </a:rPr>
            </a:br>
            <a:r>
              <a:rPr lang="pt-BR" sz="3200" b="1">
                <a:solidFill>
                  <a:srgbClr val="FF3399"/>
                </a:solidFill>
                <a:latin typeface="Tahoma" pitchFamily="34" charset="0"/>
              </a:rPr>
              <a:t> aquela mulher.</a:t>
            </a:r>
            <a:br>
              <a:rPr lang="pt-BR" sz="3200" b="1">
                <a:solidFill>
                  <a:srgbClr val="FF3399"/>
                </a:solidFill>
                <a:latin typeface="Tahoma" pitchFamily="34" charset="0"/>
              </a:rPr>
            </a:b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533400"/>
            <a:ext cx="73914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Determinou-se a fazer o melhor para salvar aquela vida.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800600"/>
            <a:ext cx="8077200" cy="1143000"/>
          </a:xfrm>
        </p:spPr>
        <p:txBody>
          <a:bodyPr/>
          <a:lstStyle/>
          <a:p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Passou a dedicar aten</a:t>
            </a:r>
            <a:r>
              <a:rPr lang="pt-BR" sz="3200" b="1">
                <a:solidFill>
                  <a:schemeClr val="bg1"/>
                </a:solidFill>
                <a:latin typeface="Times New Roman"/>
              </a:rPr>
              <a:t>ç</a:t>
            </a: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ão especial àquela paciente.</a:t>
            </a:r>
            <a:br>
              <a:rPr lang="pt-BR" sz="3200" b="1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Depois de uma demorada luta pela vida da enferma, ganhou a batalha.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5257800"/>
            <a:ext cx="8458200" cy="1143000"/>
          </a:xfrm>
        </p:spPr>
        <p:txBody>
          <a:bodyPr/>
          <a:lstStyle/>
          <a:p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O Dr. Kelly pediu a administra</a:t>
            </a:r>
            <a:r>
              <a:rPr lang="pt-BR" sz="3200" b="1">
                <a:solidFill>
                  <a:schemeClr val="bg1"/>
                </a:solidFill>
                <a:latin typeface="Times New Roman"/>
              </a:rPr>
              <a:t>ç</a:t>
            </a: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ão do</a:t>
            </a:r>
            <a:br>
              <a:rPr lang="pt-BR" sz="3200" b="1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hospital que lhe enviasse a fatura total dos gastos </a:t>
            </a:r>
            <a:r>
              <a:rPr lang="es-ES_tradnl" sz="3200" b="1">
                <a:solidFill>
                  <a:schemeClr val="bg1"/>
                </a:solidFill>
                <a:latin typeface="Tahoma" pitchFamily="34" charset="0"/>
              </a:rPr>
              <a:t>para aprová-la.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5105400"/>
            <a:ext cx="74676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Ele a conferiu, depois escreveu algo e mandou entregá-la no quarto da paciente.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609600"/>
            <a:ext cx="74676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Ela tinha medo de abri-la, porque sabia que levaria o resto da sua vida para pagar todos os gastos.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990600"/>
            <a:ext cx="77724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Mas finalmente abriu a fatura algo lhe chamou a atenção, pois estava escrito o seguinte: "Totalmente pago há muitos anos com um copo de leite ass.: Dr.Howard Kelly."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990600"/>
            <a:ext cx="8077200" cy="1143000"/>
          </a:xfrm>
        </p:spPr>
        <p:txBody>
          <a:bodyPr/>
          <a:lstStyle/>
          <a:p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L</a:t>
            </a:r>
            <a:r>
              <a:rPr lang="pt-BR" sz="3200" b="1">
                <a:solidFill>
                  <a:schemeClr val="bg1"/>
                </a:solidFill>
                <a:latin typeface="Times New Roman"/>
              </a:rPr>
              <a:t>á</a:t>
            </a: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grimas de alegria correram dos olhos da mulher e seu coração feliz rezou assim:</a:t>
            </a:r>
            <a:r>
              <a:rPr lang="pt-BR" b="1">
                <a:solidFill>
                  <a:schemeClr val="tx1"/>
                </a:solidFill>
                <a:latin typeface="Tahoma" pitchFamily="34" charset="0"/>
              </a:rPr>
              <a:t> 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609600"/>
            <a:ext cx="7086600" cy="1143000"/>
          </a:xfrm>
        </p:spPr>
        <p:txBody>
          <a:bodyPr/>
          <a:lstStyle/>
          <a:p>
            <a:r>
              <a:rPr lang="pt-BR" sz="3200" b="1">
                <a:solidFill>
                  <a:schemeClr val="bg1"/>
                </a:solidFill>
                <a:latin typeface="Times New Roman"/>
              </a:rPr>
              <a:t>“</a:t>
            </a: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Graças meu Deus porque teu</a:t>
            </a:r>
            <a:br>
              <a:rPr lang="pt-BR" sz="3200" b="1">
                <a:solidFill>
                  <a:schemeClr val="bg1"/>
                </a:solidFill>
                <a:latin typeface="Tahoma" pitchFamily="34" charset="0"/>
              </a:rPr>
            </a:br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amor se manifestou nas mãos e nos corações humanos."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5181600"/>
            <a:ext cx="7772400" cy="1143000"/>
          </a:xfrm>
        </p:spPr>
        <p:txBody>
          <a:bodyPr/>
          <a:lstStyle/>
          <a:p>
            <a:r>
              <a:rPr lang="pt-BR" sz="3200" b="1">
                <a:solidFill>
                  <a:schemeClr val="bg1"/>
                </a:solidFill>
                <a:latin typeface="Tahoma" pitchFamily="34" charset="0"/>
              </a:rPr>
              <a:t>Bom agora você tem duas opções: pode enviar esta mensagem e compartilhá-la com seus amigos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381000"/>
            <a:ext cx="65532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ou pode ignorá-la e dizer que nada tocou o seu coração.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endParaRPr lang="en-US" sz="3200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33600" y="609600"/>
            <a:ext cx="63246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Pois bem... esta mensagem tocou meu</a:t>
            </a:r>
            <a:r>
              <a:rPr lang="pt-BR" b="1">
                <a:solidFill>
                  <a:schemeClr val="tx1"/>
                </a:solidFill>
                <a:latin typeface="Tahoma" pitchFamily="34" charset="0"/>
              </a:rPr>
              <a:t> </a:t>
            </a:r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coração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43000" y="5486400"/>
            <a:ext cx="70866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e por isso estou ompartilhando-a com vocês!</a:t>
            </a:r>
            <a:r>
              <a:rPr lang="pt-BR" b="1">
                <a:solidFill>
                  <a:schemeClr val="tx1"/>
                </a:solidFill>
                <a:latin typeface="Tahoma" pitchFamily="34" charset="0"/>
              </a:rPr>
              <a:t> 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228600"/>
            <a:ext cx="76962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"Na vida nada acontece por acaso.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3400" y="5562600"/>
            <a:ext cx="7772400" cy="8382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O que você faz hoje,</a:t>
            </a: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4876800"/>
            <a:ext cx="6934200" cy="1143000"/>
          </a:xfrm>
        </p:spPr>
        <p:txBody>
          <a:bodyPr/>
          <a:lstStyle/>
          <a:p>
            <a:r>
              <a:rPr lang="pt-BR" sz="3200" b="1">
                <a:solidFill>
                  <a:schemeClr val="tx1"/>
                </a:solidFill>
                <a:latin typeface="Tahoma" pitchFamily="34" charset="0"/>
              </a:rPr>
              <a:t>pode fazer a diferença em sua vida amanhã."</a:t>
            </a:r>
            <a:br>
              <a:rPr lang="pt-BR" sz="3200" b="1">
                <a:solidFill>
                  <a:schemeClr val="tx1"/>
                </a:solidFill>
                <a:latin typeface="Tahoma" pitchFamily="34" charset="0"/>
              </a:rPr>
            </a:br>
            <a:endParaRPr lang="en-US" b="1">
              <a:solidFill>
                <a:schemeClr val="tx1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DAACONTECEPORACASO">
  <a:themeElements>
    <a:clrScheme name="NADAACONTECEPORACAS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ADAACONTECEPORACASO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charset="-120"/>
          </a:defRPr>
        </a:defPPr>
      </a:lstStyle>
    </a:lnDef>
  </a:objectDefaults>
  <a:extraClrSchemeLst>
    <a:extraClrScheme>
      <a:clrScheme name="NADAACONTECEPORACAS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DAACONTECEPORACAS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DAACONTECEPORACAS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DAACONTECEPORACAS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DAACONTECEPORACAS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DAACONTECEPORACAS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DAACONTECEPORACAS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NADAACONTECEPORACASO</Template>
  <TotalTime>2</TotalTime>
  <Words>373</Words>
  <PresentationFormat>Apresentação na tela (4:3)</PresentationFormat>
  <Paragraphs>55</Paragraphs>
  <Slides>27</Slides>
  <Notes>27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1" baseType="lpstr">
      <vt:lpstr>Times New Roman</vt:lpstr>
      <vt:lpstr>新細明體</vt:lpstr>
      <vt:lpstr>Tahoma</vt:lpstr>
      <vt:lpstr>NADAACONTECEPORACASO</vt:lpstr>
      <vt:lpstr> "...O maior erro do ser humano,                      é tentar tirar da cabeça aquilo que não sai do coração..." </vt:lpstr>
      <vt:lpstr> Um dia, um rapaz pobre que vendia mercadorias de porta em porta para pagar seus estudos, viu que só lhe restava uma simples moeda de dez centavos e tinha fome. </vt:lpstr>
      <vt:lpstr>Decidiu que pediria comida na próxima casa. Porém, seus nervos o traíram quando uma encantadora mulher jovem lhe abriu a porta.</vt:lpstr>
      <vt:lpstr>Em vez de comida, pediu um copo de água. Ela pensou que o jovem parecia faminto e assim lhe deu um grande copo de leite. Ele bebeu devagar e depois lhe perguntou:  -Quanto lhe devo?  -Não me deves nada - respondeu ela.</vt:lpstr>
      <vt:lpstr>E continuou: - Minha mãe sempre nos ensinou a nunca aceitar pagamento por uma oferta caridosa.  Ele disse:  -Pois te agradeço de todo coração. </vt:lpstr>
      <vt:lpstr>Quando Howard Kelly saiu daquela casa, não só se sentiu mais forte fisicamente, mas também sua fé em Deus e nos homens ficou mais forte. </vt:lpstr>
      <vt:lpstr>Slide 7</vt:lpstr>
      <vt:lpstr>Anos depois, essa jovem mulher ficou gravemente doente.                             Os médicos locais estavam confusos.</vt:lpstr>
      <vt:lpstr>Finalmente a enviaram à cidade grande, onde chamaram um especialista para estudar sua rara enfermidade. </vt:lpstr>
      <vt:lpstr>Chamaram o Dr.Howard Kelly. </vt:lpstr>
      <vt:lpstr>Quando escutou o nome do povoado de onde ela viera, uma estranha  luz encheu seus olhos.</vt:lpstr>
      <vt:lpstr>Imediatamente, vestido com a sua bata de médico, foi ver a paciente. Reconheceu imediatamente  aquela mulher. </vt:lpstr>
      <vt:lpstr>Determinou-se a fazer o melhor para salvar aquela vida. </vt:lpstr>
      <vt:lpstr>Passou a dedicar atenção especial àquela paciente. Depois de uma demorada luta pela vida da enferma, ganhou a batalha.</vt:lpstr>
      <vt:lpstr>O Dr. Kelly pediu a administração do hospital que lhe enviasse a fatura total dos gastos para aprová-la.</vt:lpstr>
      <vt:lpstr>Ele a conferiu, depois escreveu algo e mandou entregá-la no quarto da paciente. </vt:lpstr>
      <vt:lpstr>Ela tinha medo de abri-la, porque sabia que levaria o resto da sua vida para pagar todos os gastos.</vt:lpstr>
      <vt:lpstr>Mas finalmente abriu a fatura algo lhe chamou a atenção, pois estava escrito o seguinte: "Totalmente pago há muitos anos com um copo de leite ass.: Dr.Howard Kelly."</vt:lpstr>
      <vt:lpstr>Lágrimas de alegria correram dos olhos da mulher e seu coração feliz rezou assim: </vt:lpstr>
      <vt:lpstr>“Graças meu Deus porque teu amor se manifestou nas mãos e nos corações humanos."</vt:lpstr>
      <vt:lpstr>Bom agora você tem duas opções: pode enviar esta mensagem e compartilhá-la com seus amigos</vt:lpstr>
      <vt:lpstr>ou pode ignorá-la e dizer que nada tocou o seu coração. </vt:lpstr>
      <vt:lpstr>Pois bem... esta mensagem tocou meu coração</vt:lpstr>
      <vt:lpstr>e por isso estou ompartilhando-a com vocês! </vt:lpstr>
      <vt:lpstr>"Na vida nada acontece por acaso.</vt:lpstr>
      <vt:lpstr>O que você faz hoje,</vt:lpstr>
      <vt:lpstr>pode fazer a diferença em sua vida amanhã."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"...O maior erro do ser humano,                      é tentar tirar da cabeça aquilo que não sai do coração..." </dc:title>
  <dc:creator>PC</dc:creator>
  <cp:lastModifiedBy>PC</cp:lastModifiedBy>
  <cp:revision>1</cp:revision>
  <dcterms:created xsi:type="dcterms:W3CDTF">2013-08-13T20:52:50Z</dcterms:created>
  <dcterms:modified xsi:type="dcterms:W3CDTF">2013-08-13T20:55:40Z</dcterms:modified>
</cp:coreProperties>
</file>