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90" r:id="rId21"/>
    <p:sldId id="275" r:id="rId22"/>
    <p:sldId id="276" r:id="rId23"/>
    <p:sldId id="288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92" r:id="rId3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3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0CB44-A4F3-46A0-9448-0D6A592FCE59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471AC-A423-449C-ABBF-CE82BCA143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EDD6A-1826-4EDD-9716-BEB1E4B01B48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0B42F-A85D-4A00-8AD3-DA1CED07CF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6C704-4430-4173-AC83-241B0A884BAF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D3308-7BF6-4BA8-8426-03B26F0840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DD755-1018-4493-876A-B99CBE37D18D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02583-27FC-45EF-877D-BD81B6E7CA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733FA-755E-4651-AAAF-10A1DD326A53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C7B50-CE72-4DC3-9BBC-C22813DB26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2CFED-D884-46EF-9B6B-C43818F59281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4AEE9-DF5D-4C83-9CFC-62BC72F3ED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B6FFF-FBA4-431F-9849-D770E34885F9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E9C77-19A9-48EF-B34F-75C9DCF556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21192-B1D5-4D6B-A48A-F2E37847EC08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38B7C-B35B-4188-984D-0A1BCEC341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C976A-21C5-4BB2-8330-00D42DB27B65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22A6A-314E-4884-867B-F0A933CCA8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FB336-0AE1-48A1-B73D-93C7DDCA2A5C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9C4B2-DC12-465B-8A19-40B5C65B9A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2F9FC-47EE-477B-814D-8E2596247524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BD033-31E3-496F-8909-4BA9994CA1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A639C4-E511-4E80-BBE7-A1AFF48A84A7}" type="datetimeFigureOut">
              <a:rPr lang="pt-BR"/>
              <a:pPr>
                <a:defRPr/>
              </a:pPr>
              <a:t>8/8/2013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7FD826-9801-4225-A876-BFB95F6831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fantastic-flowers-frame-aleksandr-volko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928794" y="2071678"/>
            <a:ext cx="507209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ENSINAMENTOS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714480" y="3000372"/>
            <a:ext cx="578647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ILUSTRAÇÕES COM PINTURAS DE- GRAHAM  GERCKEN- 1960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857356" y="4286256"/>
            <a:ext cx="557216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TEXTO DE CHICO XAVIER.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85720" y="6500834"/>
            <a:ext cx="321471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RUTH JACOBSEN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643834" y="6396335"/>
            <a:ext cx="135732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CLICAR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pic>
        <p:nvPicPr>
          <p:cNvPr id="3076" name="Imagem 3" descr="slide0002_image0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1643042" y="5072074"/>
            <a:ext cx="585791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Quando você conseguir superar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graves problemas de relacionamentos</a:t>
            </a: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,</a:t>
            </a:r>
          </a:p>
        </p:txBody>
      </p:sp>
    </p:spTree>
  </p:cSld>
  <p:clrMapOvr>
    <a:masterClrMapping/>
  </p:clrMapOvr>
  <p:transition spd="slow">
    <p:pull dir="rd"/>
    <p:sndAc>
      <p:stSnd loop="1">
        <p:snd r:embed="rId2" name="AS PONTES DE MADISOM-sound001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slide0003_image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0" y="6072206"/>
            <a:ext cx="91440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não se detenha na lembrança dos momentos difíceis,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slide0010_image0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714348" y="5286388"/>
            <a:ext cx="61436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mas na alegria de haver atravessado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mais essa prova em sua vida.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slide0005_image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357422" y="5572140"/>
            <a:ext cx="464347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Quando sair de um longo tratamento de saúde</a:t>
            </a:r>
            <a:r>
              <a:rPr lang="pt-B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,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slide0011_image02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642910" y="5786454"/>
            <a:ext cx="807249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não pense no sofrimento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que foi necessário enfrentar,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slide0012_image0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285984" y="5715016"/>
            <a:ext cx="442915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mas na bênção de Deus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que permitiu a cura.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slide0034_image0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14282" y="5657671"/>
            <a:ext cx="878684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Leve na sua memória, para o resto da vida,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as coisas boas que surgiram nas dificuldades</a:t>
            </a:r>
            <a:r>
              <a:rPr lang="pt-B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slide0009_image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0" y="6143644"/>
            <a:ext cx="714376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Elas serão uma prova de sua capacidade,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slide0020_image0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3643306" y="5500702"/>
            <a:ext cx="492922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e lhe darão confiança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diante de qualquer obstáculo</a:t>
            </a:r>
            <a:r>
              <a:rPr lang="pt-B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slide0014_image0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0" y="5572140"/>
            <a:ext cx="685801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um emprego melhor;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só um emprego.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slide0018_image0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0" y="5429264"/>
            <a:ext cx="835821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uma refeição mais farta;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só uma refeição.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slide0017_image0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285984" y="5643578"/>
            <a:ext cx="585791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uma vida mais amena;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apenas viver.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slide0019_image0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42844" y="5572140"/>
            <a:ext cx="878687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pais mais esclarecidos;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ter pais</a:t>
            </a:r>
            <a:r>
              <a:rPr lang="pt-B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slide0032_image0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000232" y="5286388"/>
            <a:ext cx="571504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ter olhos claros;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enxergar.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slide0031_image0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714480" y="5429264"/>
            <a:ext cx="535785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ter voz bonita;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falar.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slide0033_image0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0" y="550070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silêncio;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ouvir.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slide0022_image0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85720" y="5429264"/>
            <a:ext cx="478634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sapato novo;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ter pés.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slide0001_image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500034" y="5715016"/>
            <a:ext cx="492922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um carro;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andar.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slide0008_image0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CaixaDeTexto 3"/>
          <p:cNvSpPr txBox="1">
            <a:spLocks noChangeArrowheads="1"/>
          </p:cNvSpPr>
          <p:nvPr/>
        </p:nvSpPr>
        <p:spPr bwMode="auto">
          <a:xfrm>
            <a:off x="5214938" y="50720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786282" y="5072074"/>
            <a:ext cx="435771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Uns queriam o supérfluo;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outros, apenas o necessário.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slide0007_image0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000232" y="5214950"/>
            <a:ext cx="5500726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Há dois tipos de sabedoria: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inferior e a superior.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slide0004_image0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42844" y="6000768"/>
            <a:ext cx="864396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sabedoria inferior é dada pelo quanto uma pessoa sabe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slide0024_image0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000100" y="5643578"/>
            <a:ext cx="700092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e a superior é dada pelo quanto ela tem consciência de que não sabe.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slide0025_image0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357290" y="5357826"/>
            <a:ext cx="728667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Tenha a sabedoria superior.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Seja um eterno aprendiz na escola da vida.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slide0027_image0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071670" y="5429264"/>
            <a:ext cx="521497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sabedoria superior tolera;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inferior, julga;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slide0028_image05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3357554" y="5929330"/>
            <a:ext cx="435771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superior, alivia;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slide0029_image0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500298" y="5572140"/>
            <a:ext cx="35719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inferior, culpa;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slide0030_image0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3071802" y="5286388"/>
            <a:ext cx="314327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a superior, perdoa; a inferior, condena.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slide0026_image0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3000364" y="4286256"/>
            <a:ext cx="550072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Tem coisas que o coração só fala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slide0008_image0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4929190" y="4786322"/>
            <a:ext cx="3714776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para quem sabe escutar!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5643570" y="6000768"/>
            <a:ext cx="45005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  <a:cs typeface="+mn-cs"/>
              </a:rPr>
              <a:t>Chico Xavier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fantastic-flowers-frame-aleksandr-volko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857356" y="2214554"/>
            <a:ext cx="571504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CRIAÇÃO RUTH JACOBSEN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928794" y="3000372"/>
            <a:ext cx="564360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EM 21/11/2012- SBC-SP.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071670" y="4500570"/>
            <a:ext cx="5500726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ruthjacobsen@uol.com.br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000100" y="3786190"/>
            <a:ext cx="71438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MUSICA- TEMA DO FILME AS PONTES DE MADISON</a:t>
            </a:r>
          </a:p>
        </p:txBody>
      </p:sp>
    </p:spTree>
  </p:cSld>
  <p:clrMapOvr>
    <a:masterClrMapping/>
  </p:clrMapOvr>
  <p:transition spd="slow">
    <p:pull dir="ld"/>
    <p:sndAc>
      <p:stSnd loop="1">
        <p:snd r:embed="rId2" name="AS PONTES DE MADISOM-sound001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sentação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0</TotalTime>
  <Words>328</Words>
  <Application>Microsoft Office PowerPoint</Application>
  <PresentationFormat>Apresentação na tela (4:3)</PresentationFormat>
  <Paragraphs>58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Apresentação1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1</cp:revision>
  <dcterms:created xsi:type="dcterms:W3CDTF">2013-08-08T15:10:49Z</dcterms:created>
  <dcterms:modified xsi:type="dcterms:W3CDTF">2013-08-08T15:11:15Z</dcterms:modified>
</cp:coreProperties>
</file>